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90" r:id="rId3"/>
    <p:sldId id="285" r:id="rId4"/>
    <p:sldId id="286" r:id="rId5"/>
    <p:sldId id="288" r:id="rId6"/>
    <p:sldId id="292" r:id="rId7"/>
    <p:sldId id="293" r:id="rId8"/>
    <p:sldId id="294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7341E8-77E9-4D80-B9FB-2A29FB678876}" v="12" dt="2019-09-01T14:36:21.3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0:57:03.53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15106 6332 204 0,'11'-7'77'0,"-8"-2"-60"0,4 9 15 0,-3-3 4 0,-1-3-3 15,1 6 1-15,-1-7-6 16,-3 4-3-16,4-3-13 16,-4 0 3-16,0-1 5 0,-4-2 4 15,-3-4 3-15,4 4-1 16,-11-7 1-16,-4-6-9 15,-7 4-3-15,-7-1-2 16,1 0-1-16,-8 0-2 16,4 0-1-16,-4 0-1 15,-4-3 0-15,-6 13 0 16,-4 0 0-16,-7 9 0 16,-3 9 2-16,-1 10-1 15,4 9 2-15,-3 10-4 16,-4 3-2-16,0 2 2 0,3 1 0 15,4 3-3-15,7 16-1 16,7 6 1-16,15 3 2 16,10-6 1-16,17 3 3 15,22-13-3-15,20 1-2 16,19-7 0-16,10-12 1 16,21-4-3-16,11-9-2 15,-4-9 2-15,-7-13 2 16,1-9-2-16,-1-7 0 15,0-9-1-15,-7-15 1 16,-3-10 0-16,-11-19 1 16,-14-3-2-16,-11-3-2 15,-10 6 1-15,-11 6 1 16,-11 7 1-16,-10 15 1 16,-7 10 0-16,-10 6 0 0,-8 19-2 15,0 6-2-15,1 10 1 16,2 9 1-16,5 12 1 15,3 32 3-15,3 15-3 16,4 10 0-16,0 29 1 16,4 5 0-16,3-3 0 15,0 13 0-15,0 3-2 16,0-16 1-16,0-18-2 16,0-13 2-16,-4-10-2 15,4-9-1-15,0-12 1 16,0-13-1-16,0-6 0 15,0-10 0-15,0-6 0 16,0-6 0-16,-4-3 0 0,1-4 0 16,-1-2-18-16,-3-4-8 15,0-6-37-15,4-16-17 16,3-3-66-16,7-9-27 16,0-9 1-1</inkml:trace>
  <inkml:trace contextRef="#ctx0" brushRef="#br0" timeOffset="2688.886">16552 6460 184 0,'29'-22'71'0,"-19"16"-55"0,1 0 13 0,-11 6 4 15,0 0-4-15,0 0 3 16,-4 3 2-16,-3 0 1 16,-3 13-19-16,-8 2 6 0,-7 8 2 15,-7 8-1-15,-3 7-2 16,-4 6-7-16,1 3-1 15,-8-3-4-15,0-3 2 0,-7 0-2 16,-3-7 0-16,17-2-3 16,-7 15 1-16,4 0-2 15,10-3 2-15,7-3-6 16,11-3-1-16,7-3 2 16,10-7 3-16,12-3 4 15,13-6 5-15,11-6 5 16,6-7 5-16,8-6-8 15,21-3-4-15,8-3-5 16,-1-3 0-16,-7-4-4 16,-11 7 0-16,-10-3-1 15,-7 6-2-15,-7-3 1 16,-7-3 1-16,-4 6-1 16,-7-3 2-16,-3 3-2 15,-4-7-1-15,-4 7-13 16,-3-3-4-16,-3-3-33 0,-4 0-15 15,0-4-28-15,0 4-12 16</inkml:trace>
  <inkml:trace contextRef="#ctx0" brushRef="#br0" timeOffset="3063.508">15896 7714 332 0,'-28'0'126'0,"28"0"-98"0,3 0 14 15,1 0 2-15,3 0-12 16,4 3 1-16,6 1-3 16,8-4 1-16,10 0-17 15,11-4 10-15,7-2 5 0,11-3-6 16,20-1-4-16,19-2-6 15,-5 2-1-15,-6 1-5 16,3 3 1-16,1 3-3 16,-8 3 2-16,-11 0-4 15,-13 0-2-15,-11 0 0 16,-7 0-1-16,-11 0 0 16,-7 0 2-16,-7-3-19 0,-3-4-8 15,-8-8-23-15,-2 2-9 16,-1-3-10-16,-4-2-1 15,-6-1-34-15,-1 6-12 16,-7 7-16 0</inkml:trace>
  <inkml:trace contextRef="#ctx0" brushRef="#br0" timeOffset="5166.34">15490 6739 200 0,'-3'-28'74'0,"3"19"-58"0,3-4 12 16,1 4 2-16,0-1-3 15,3-2 4-15,0-4 7 16,0-3 3-16,0 7-21 16,-4 2 8-16,-3 4 5 0,-7 12 0 0,-7 16 1 15,-11 16-15-15,-3 9-4 16,-7 12-5-1,-4 29-1-15,-3 19 1 16,-1 3 4-16,5 18-6 0,9 4 0 16,12-10 0-16,13-18 2 15,15-10-1-15,6-13 0 16,8-9-5-16,7-22-1 16,10-21 3-16,11-26 3 15,7-13 0-15,7-27 0 16,-17 9 1-16,17-79 4 15,-7-28-6-15,-8-28 0 16,-9-25-4-16,-18-10-3 16,-18 23 0-16,-11 31-1 15,-17 34 0-15,-18 41 2 16,-17 25-3-16,-4 25 0 0,3 19-1 16,15 10 0-16,10 8-31 15,22 11-15-15,17 5-47 16,21 1-19-16,0-1-68 15</inkml:trace>
  <inkml:trace contextRef="#ctx0" brushRef="#br0" timeOffset="6456.043">25760 6401 228 0,'17'-16'88'0,"-6"3"-69"0,7-5 15 0,-11 8 3 15,3-2-8-15,1 2-2 16,-4 1 2-16,0-1 2 15,-3 4-17-15,-4 6 14 0,0 0 6 16,-4 3 6-16,-3 4 3 16,-7 11-6-16,-7 1 0 15,-11 9-12-15,-17 7-6 16,-11 18-8-16,0 13-3 16,3 3-2-16,1 3 1 15,3-9-4-15,0 9-2 16,4 3-3-16,10-3 1 0,7-6 1 15,11-9 2-15,14-14-1 16,10-2 2-16,11-13 0 16,11-9 3-16,7 0 1 15,21-10 1-15,17-9-2 16,8 0-1-16,0 0-1 16,-1 0 0-16,8 0-5 15,-4 0 1-15,-3 7 2 16,-11-4 1-16,-11-3-10 15,-10 0-3-15,-7 0-48 16,-8 0-21-16,-6 0-51 0,0-10-20 16,0-2-13-1</inkml:trace>
  <inkml:trace contextRef="#ctx0" brushRef="#br0" timeOffset="7267.367">24987 7636 272 0,'-35'6'104'0,"31"-6"-81"0,1 3 25 16,3-3 6-16,7 0-13 16,7 0-3-16,11 0 2 15,10 4 4-15,14-1-24 16,11-3 13-16,4 0 5 0,17 0-5 15,25-3-2-15,0-4-15 16,10-2-7-16,15-7-6 16,-11 7-3-16,-15-1 1 0,-13 4 1 15,-11 0-23 1,-7 0-11-16,-7-1-38 16,-7 4-16-16,-3 0-45 15,-4 3-20-15,-14-3 12 16</inkml:trace>
  <inkml:trace contextRef="#ctx0" brushRef="#br0" timeOffset="8484.066">28593 6275 400 0,'31'-44'151'0,"-13"22"-118"0,0 4 14 0,-15 14-4 16,-3 4-12-16,-3 4 2 15,-11 5-15-15,-15 7-5 0,-13 2-8 16,-11 4 1-16,0 0 0 0,4 0 0 15,6 0-1-15,12-3-6 16,6 0 1-16,4 0 0 16,7-1 0-16,7 1 0 15,7 3 2-15,7-3-1 16,7 0-1-16,14 0-2 16,11-1 1-1,7 4 1-15,0 7 0 0,-1 2 0 16,1 13 0-16,0 0 0 15,4 3 2-15,-1 3 1 16,-7-3 3-16,-10-9 3 16,7 24 5-16,-11-8 3 15,-3 2 2-15,-1-15 1 16,-16 6 0-16,-1-13-7 0,-22-2 0 16,-20-1-4-16,0-3 0 15,-7-6-8-15,-11-12 0 16,-7-7-1-16,-7-6 0 15,3-7-5-15,8-5 1 16,6-11-20-16,12-2-7 16,6 3-44-16,11-3-18 15,14 0-122 1,10 3-62-16,4 3 138 16</inkml:trace>
  <inkml:trace contextRef="#ctx0" brushRef="#br0" timeOffset="8722.704">28550 6316 496 0,'18'9'184'0,"7"-2"-143"0,17-4-1 16,-10-3-8-16,14 0-21 15,-8 0-3-15,36 0-3 16,-10-3 1-16,35-4-3 15,-22-2-2-15,19 0 2 0,-19-1-2 16,4-6-1-16,-17 4-28 16,-4-4-14-16,-11 4-42 15,-6-4-19-15,-8 0-83 16</inkml:trace>
  <inkml:trace contextRef="#ctx0" brushRef="#br0" timeOffset="11365.072">27347 6429 236 0,'-7'-3'88'0,"4"-4"-69"0,-1 1 11 0,4 3 1 16,0-3-2-16,0-1 3 0,4-2 5 16,3-4 1-16,0 1-20 15,0-1 7-15,0-2 3 0,-3-4-2 16,-1 6-1-16,-6-2-7 15,-5-1-1-15,-2 0-6 16,-8 4 1-16,-3 2-3 16,-4 7 2-16,-10 6 0 15,-7 7 3-15,-11 5-7 16,-7 4-2-16,3 6-3 16,5-3 1-16,2 10-2 15,4-1 2-15,4 7 0 16,7 2 1-16,6 7 2 15,12 4 3-15,10-4-2 16,10 0-2-16,8-13-2 0,10 4 0 16,14-10 0-16,11-6 1 15,7-9 4-15,4-13 5 16,-1-13-7-16,-3-12-1 16,-4-13-1-16,-3-2 0 15,-4-4 2-15,-3-3 1 16,-7 15 1-16,-7 4 0 15,-4 6 0-15,-7 6 0 16,-3 7-2-16,-8 18-1 16,-6 16-3-16,-1 19 1 15,-3 13 0-15,0 9 3 16,-4 3-3-16,4 15 0 0,0 10-1 16,4-3 1-1,3-12-2-15,0-1-1 16,3-12 3-16,1-7 0 0,-1-11-1 15,4-5 1-15,-3-18-4 16,-1-9 0-16,-3-6-15 16,-3-7-4-16,-8-3-34 15,1-3-15-15,-1-1-61 16,4 1-25-16,4 3-28 16</inkml:trace>
  <inkml:trace contextRef="#ctx0" brushRef="#br0" timeOffset="12746.042">19068 3569 264 0,'14'-12'101'0,"-7"9"-78"0,0-10 13 15,0 7 0-15,-4-1 1 16,1 1 4-16,-4 6-5 0,0 0 1 15,-4 0-21-15,-3 6 8 0,-3 7 6 16,-11 12-7-16,-11 16-1 16,-10 25-4-16,-8 0-2 15,1 3-4-15,-1-10 0 16,8 13-3-16,0-3 0 16,6-3-5-1,8-6-3-15,4-7 0 0,2-9 1 16,5-7-1-16,-1-5-1 15,8-10 1-15,-5-3 1 16,5-4-1-16,-1-2 2 16,1-4-11-16,3-3-2 15,0-6-39-15,3-6-18 16,4-3-25-16,0-10-10 16,7-9-60-1</inkml:trace>
  <inkml:trace contextRef="#ctx0" brushRef="#br0" timeOffset="13061.475">18507 3541 276 0,'-14'-19'104'0,"17"7"-81"0,4-1 18 15,0 7 4-15,4-4-6 16,3 1-1-16,0 9 1 0,4 9 0 15,-1 7-21 1,1 15 5-16,0 23 1 0,-1 18-4 16,4 3-1-16,4-3-9 0,3-6-4 15,8 6-3-15,9-3 0 16,1-6 0-16,0-7 1 16,-7-9-2-16,-4-9 1 15,-6-10-4-15,-8-6-2 16,-4-6-40-16,-6-13-19 15,-1-3-21-15,-2-9-9 16,6-1-69 0</inkml:trace>
  <inkml:trace contextRef="#ctx0" brushRef="#br0" timeOffset="13338.508">19124 3789 272 0,'-10'-10'104'0,"10"7"-81"0,3-3 14 16,-3 6-1-16,11 0-4 16,3-10 1-16,7 10-7 15,11-3-2-15,14-3-13 16,3 6-7-16,4 6 0 0,-7-3-1 15,-4 4 3-15,-7 2-25 16,-10 1-10-16,-7-1-95 16,-11 4-83-16,-18-7 70 15</inkml:trace>
  <inkml:trace contextRef="#ctx0" brushRef="#br0" timeOffset="13486.679">19131 4099 324 0,'-14'19'121'0,"21"-10"-95"0,7 1 7 0,4-10-3 16,17-3-17-16,22-7-4 16,10-5-4-16,0 5-1 15,-11-2-2-15,-7 2-30 0,-10 4-11 16</inkml:trace>
  <inkml:trace contextRef="#ctx0" brushRef="#br0" timeOffset="21097.588">20119 3613 240 0,'0'-31'90'0,"0"18"-70"0,0-2 26 0,0 5 7 16,3 1-9-16,-3 2-2 16</inkml:trace>
  <inkml:trace contextRef="#ctx0" brushRef="#br0" timeOffset="21302.579">20126 3528 600 0,'0'16'46'0,"0"12"-5"16,0 16-13-16,4 25-6 0,-4-12-6 15,3 9-2-15,1-10-4 16,-1 0-1-16,1-2-3 16,-1-7-1-16,1-3-3 15,-1-10-2-15,1-9 1 16,-1-6 1-16,-3-10-1 16,0-5 2-16,0-14-26 15,0 1-12-15,-3-1-31 16,-1-8-13-16,1 5-68 15,10-9-68 1,0-3 74-16</inkml:trace>
  <inkml:trace contextRef="#ctx0" brushRef="#br0" timeOffset="21858.916">20091 3591 260 0,'-14'-25'96'0,"14"13"-75"0,3-7 14 0,1 9 3 16,3-5-5-16,0 5 1 16,0-9-4-16,3 7-1 15,1-1-16-15,0-2 8 0,3-1 2 16,7-3 0-16,7 0-2 16,7-6 0-16,8 6 1 15,6 4-3-15,0 5 0 16,1 14-6-16,-1 8 0 15,-3 7-4-15,3-7 2 16,-6 10 0-16,-8-3 1 16,-14 0 5-16,-14 3 1 15,-14 0-7-15,-10 0-2 0,-8 6-5 16,-14-3-3-16,-14 0 0 16,-7 3 1-16,0-2-3 15,7-1-2-15,7-3 2 16,11-4 2-16,11 1-2 15,6 3-2-15,11-9-1 16,10 2 3-16,11-2 0 16,11 9 3-16,7-3-1 15,7-1-1-15,0 4 5 0,-4 4 1 16,-3-1 2 0,-4 3 0-16,-4 0-4 0,-2-3-3 15,-5 3 0-15,-3-3-1 16,0-6-3-16,-3-6 2 15,0-7-8-15,-1-3-4 16,-3 0-24-16,0-3-11 16,-3 0-26-16,-4 0-11 15,7-3-113 1,7 6-51-16,4 0 130 16</inkml:trace>
  <inkml:trace contextRef="#ctx0" brushRef="#br0" timeOffset="22430.336">20980 3877 296 0,'0'-19'110'0,"0"12"-86"0,0-18 11 16,0 13 1-16,0-1-2 0,-4-2 4 16,-3-1 1-16,0-3 3 15,-7 10-23-15,-4 6 3 0,-6 3 1 16,-5 9-8-16,-6 3-1 15,0 17-6-15,3-1-3 16,4 6-2-16,3-8 0 16,11 8-2-16,7-6 2 15,14 0 0-15,14-2 3 16,15-1-5-16,6-10-1 16,4-2 4-16,0-7 2 15,-1-9 2-15,1-6 2 16,4-10 6-16,-8-3 2 15,-10 0-3-15,-11-6-1 16,-14-4-2-16,-14 1 0 16,-11-4-6-16,-6-5-4 15,-15 5-1-15,-14 7 1 0,0 9-3 16,4 10-2-16,10-1-5 16,11 10-2-16,13 10-24 15,19-1-8-15,14 4-29 16,10 5-10-16,4 4-12 15,-1-3-5-15,5-3-54 16</inkml:trace>
  <inkml:trace contextRef="#ctx0" brushRef="#br0" timeOffset="22848.984">21332 3729 272 0,'-7'-19'104'0,"7"10"-81"0,-3-4 14 16,3 10-1-16,0-9 3 0,0 2 5 15,-4 1 1-15,-3 3 0 16,-3 6-25-16,-11 6-1 0,-1 13 2 16,-2 9-3-16,-1 3-1 15,0 7-5-15,8 0-2 16,3-1-2-16,7-5 0 15,14-4-4-15,10-3-3 16,15-10 2-16,10-2 0 16,1-4 1-16,2-2 2 15,-6-14 8-15,-3-5 3 0,-8-7 0 16,-4-6 0-16,-9-9-3 16,-5-4-1-16,-10-3-7 15,-7 0-4 1,-11 4-1-16,-6 5 1 0,-4 10-3 15,-1 10-2-15,5 9-5 16,6 12-2-16,7 10-33 16,8 6-14-16,3 3-28 15,7 7-11-15,4-4-95 16</inkml:trace>
  <inkml:trace contextRef="#ctx0" brushRef="#br0" timeOffset="23314.81">21530 3989 364 0,'7'-12'134'0,"0"9"-104"0,0-16 23 0,-3 9 1 16,-1-2-9-16,1-4 0 15,-1-6-12-15,1-6-3 16,-1-3-17-16,1-4-1 0,-1 1-1 15,4-1-2-15,1 10 0 16,2 3-3-16,1-3-1 16,-1 6-3-16,1 4 1 15,-1 5-2-15,-2 17 2 0,-1 11-4 16,-4 1 0-16,-6 13 3 16,-1 5 1-16,1-6-4 15,-1 4 1-15,4-4 0 16,4-6 2-16,6-9-3 15,11 3 0-15,11-19 3 16,10 0 3-16,4-13-4 16,0-2-3-16,-4 8-2 15,-6-2 3-15,-8 9 0 16,-10 9 3-16,-8 7-1 16,-6 3 2-16,-4 3-2 15,0 0-1-15,0-3-28 16,3-4-11-16,4-2-16 0,7-7-4 15,0 4-21 1,4-10-7-16,7 9-79 16</inkml:trace>
  <inkml:trace contextRef="#ctx0" brushRef="#br0" timeOffset="26275.431">22437 3478 240 0,'-11'0'90'0,"4"0"-70"0,-4-6 17 0,8 6 2 16,-4 0-1-16,-4 0 4 16,1 0-12-16,3 0-6 15,0 0-13-15,7 0-1 0,3 0 1 16,4 6 0-16,7-3 3 16,7 4 6-16,8-4 2 15,9 3-3-15,15-3-1 16,18-3-6-16,3 10-2 15,0-10-6-15,4 0-1 16,3 0 1-16,0 0 0 0,-7-10-2 16,-7 10 1-16,-14-3-2 15,-7-3-1-15,-11 6 3 16,-7-3 0-16,-10-4-10 16,-7 7-5-16,-11 0-38 15,-7-3-15-15,-11 3-11 16,-7 0-1-16</inkml:trace>
  <inkml:trace contextRef="#ctx0" brushRef="#br0" timeOffset="26592.056">22804 3554 268 0,'10'-22'101'0,"-3"12"-78"0,-3-2 28 0,-1 2 8 16,1 7-11-16,-4-3-4 16,3-4-9-16,-3 10-2 15,4 7-19-15,-1 2 5 0,1 4 4 16,-1 18-8-16,1 10-1 16,-1 12-8-16,1 0-2 15,0-2 0-15,-4-4 0 16,0-7-5-16,0-8 1 0,3 5-24 15,1-15-10 1,3-3-28-16,-4-6-12 16,4-7-31-16,4-3-13 0,3-6-8 31</inkml:trace>
  <inkml:trace contextRef="#ctx0" brushRef="#br0" timeOffset="26948.789">22959 3867 276 0,'3'19'104'0,"4"-19"-81"0,4 9 14 0,0-2 1 15,6-4-7-15,11-3 2 16,8 0-4-16,6-3 0 16,0-4-16-16,1-2 3 0,-8-13 2 15,-3-3 1-15,-8-3 3 16,-6-4 1-16,-7 1 3 15,-8 3-10-15,-6-4-2 16,-11 14-4-16,-8 5-1 16,-9 13-5-16,-5 16-1 15,1 12-1 1,3 3-2-16,4 7-2 0,10 0 1 16,8-10-1-16,10 0 0 15,10-6 0-15,12-3 0 16,6-4 0-16,4-5-2 15,-1-1-33-15,1-3-12 16,-4-2-33-16,-3-1-12 16,3 0-72-16</inkml:trace>
  <inkml:trace contextRef="#ctx0" brushRef="#br0" timeOffset="27446.39">23523 3964 368 0,'0'-12'137'0,"0"2"-106"0,0-2 21 15,0-1 3-15,0 1-13 0,0-7-2 16,0-3-11-16,0-3-6 16,0 0-13-16,4 0 0 15,3-4 1-15,3 8-2 16,5-5 0-16,2 5-5 0,4 2-3 15,0 3 0-15,1 3-1 16,-1 4 0-16,-4 0 0 16,1 6 0-16,-4 6 0 15,-3 6 2-15,-4 4 1 16,-4 2-1-16,1 1-2 16,-1 0 1-16,1-1-1 15,3-2 0-15,4-4 2 16,3-9-1-16,0 0-1 15,3 0-2-15,5-3-1 16,-1 3 2-16,-4 0 0 16,1 0 1-16,-4 3 0 0,-3 13 0 15,-1 3 2 1,-3 0-1-16,0 3-1 16,-3-10 1-16,0 4-1 15,-1-1-3-15,1-8 2 0,-4 2-34 16,0-3-15-16,0-2-14 15,3 5-6-15,-3-9-12 16,0 9-4-16</inkml:trace>
  <inkml:trace contextRef="#ctx0" brushRef="#br0" timeOffset="27774.937">24225 3597 364 0,'18'-18'134'0,"-15"15"-104"0,1-1 9 0,-4 4-1 15,-4 4-7-15,1 8 2 16,-8 16-3-16,-6 29-1 15,-4-1-16-15,-4 4-3 0,-3 2 0 16,-1 17-6-16,5 9 0 16,3-7-2-16,3 4-2 15,0-16-6-15,4-10-1 0,7-8-21 16,4-11-9-16,3-15-21 16,7-9-8-16,7-10-40 15,7-12-15-15,0-16-4 16</inkml:trace>
  <inkml:trace contextRef="#ctx0" brushRef="#br0" timeOffset="28075.846">24158 3751 340 0,'-39'57'126'0,"32"-26"-98"0,4 3 1 0,10-21-7 15,11 3 2-15,10-1 7 16,11-2 4-16,3-4 0 15,4-3-18-15,10-2 5 0,8-8 2 16,-1-2 1-16,-6-3 2 16,-11-13-2-16,-11-9 2 15,-14-10-6-15,-21-6-1 16,-18 0-9-16,-17 3-2 16,-11 6-5-16,-10 4-1 15,-15 5-3-15,4 17-1 16,11 3-6-16,13 2-3 15,15 4-41-15,18 3-18 16,17 0-60-16,7 10-25 16,-4-1-21-16</inkml:trace>
  <inkml:trace contextRef="#ctx0" brushRef="#br0" timeOffset="40053.586">17724 6366 240 0,'-11'-25'90'0,"7"9"-70"0,1-2 10 0,3 11 2 0,0-5-5 16,0-1 4-16,3-3-4 15,1-2-2-15,0-4-13 16,3 3 6-16,0-9 4 0,3 3 0 16,4-4-1-16,4-5 2 15,7 6 0-15,10-1-6 16,14-5 0-16,11-1-1 15,4-2 2-15,13 5 1 16,19 1 3-16,6 19-6 16,-7 15-1-16,-7 16-7 15,-6 21 0-15,-19 36-1 16,-21 11 3-16,-24 11 1 16,-14 21 1-16,-15 6-4 15,-17-9 0-15,-18-3-5 0,-21 6 0 16,-7-9 1-16,-4-13 2 15,-7-15-1-15,-6-17 2 16,3-11-4-16,10-20-2 16,11-6 0-16,14-18-1 15,14-13 0-15,11-22 0 16,17-22-3-16,22-7 2 16,24 1 1-16,18 0 0 15,4 9-5-15,3 12 1 16,3 17 0-16,8 12 2 15,-4 9 1-15,-7 16 1 16,-11 19 2-16,-10 18 3 0,-14-2-2 16,-8-4-2-1,-6-6 2-15,-1-6 0 16,1-10-4-16,0-6-1 0,-1-6-19 16,1-3-7-16,3-7-14 15,0-3-6-15,0-2-14 16,4-8-4-16,3-5-39 15,7-4-18-15,7-12-20 16</inkml:trace>
  <inkml:trace contextRef="#ctx0" brushRef="#br0" timeOffset="40503.869">19537 6510 272 0,'7'-18'101'0,"-7"11"-78"0,3-2 24 0,-3 3 5 16,4-4-3-16,-4 1 1 15,0-1-6-15,3 1-3 16,-3 6-22-16,0 0 8 0,0 3 4 16,-3 3-8-16,-4 9-3 0,-11 17-3 15,-10 21-1-15,-11 12-2 16,-7 7-1-16,-3-3-7 16,0 6-2-1,3 4 0-15,3-1 0 0,1-6-5 16,7-10 1-16,3-12-2 15,7-3 0-15,4-9 2 16,4-10 0-16,2-6-7 16,1-7 0-16,4 1-37 15,3-10-15-15,0-6-19 16,7-10-7-16,0-6-85 16,3-2-53-1,-6-8 103-15</inkml:trace>
  <inkml:trace contextRef="#ctx0" brushRef="#br0" timeOffset="40867.214">19043 6460 272 0,'-7'-41'104'0,"7"29"-81"0,0-1 29 0,0 7 7 15,3-3-14-15,1-4-3 16,-1 1-5-16,1 2-1 15,3 1-19-15,0-1 5 0,4 17 2 16,3 5 5-16,0 10 2 0,4 16-8 16,-1 24-3-1,8 17-8-15,7-1-2 16,6 10-6-16,8 12-3 16,0 1 2-16,0-10 0 0,-7-16 1 15,-4-6 2-15,-7-13-5 16,-3-9-1-16,-7-12 2 15,-4-7 1-15,-4-9 3 16,-6-7 1-16,-4-2-28 16,0-7-12-16,-4-6-35 15,4-7-14-15,4-2-63 16,3-7-27-16,-4-9 22 16</inkml:trace>
  <inkml:trace contextRef="#ctx0" brushRef="#br0" timeOffset="42247.603">20514 6764 212 0,'-14'-6'79'0,"10"6"-61"0,-6 0 21 0,6 0 5 0,-3 0-5 16,0 3 0-16,0 0 2 15,0 0 1-15,0 1-22 16,0-1 4-16,3-3 0 0,1 0 1 15,3 3 2-15,0 0-6 16,3 0-1-16,4 0-2 16,4 4-2-16,7-4 5 15,6 0 3-15,-6 0-6 16,42-3-3 0,21-6-4-16,14-4-2 0,18 4-1 15,25-3 0-15,-8 2-2 16,4 4-1-16,8 3-3 15,-19 3-2-15,-17 0 3 16,-21 1 0-16,-15-1 1 0,-13 0 2 16,-12 0-1-16,-6 0 2 15,-7 0-4-15,-4 0 0 16,-7-3-1-16,1 0-2 16,-5-3 1-16,-3-3 1 15,0 0 1-15,-3-1 1 16,0-2-2-16,-4 0 1 15,0 2-2-15,-4 1-1 16,-3 0-6-16,0-4-4 16,-3 7-23-16,-1-3-9 15,1-3-31-15,-1-1-11 16,1 7-35-16,-1 3-13 16,4 0-19-1</inkml:trace>
  <inkml:trace contextRef="#ctx0" brushRef="#br0" timeOffset="46272.837">20542 2390 208 0,'-7'-9'77'0,"4"9"-60"0,-8-10 10 0,4 7 1 16,-7-3-1-16,-7 0 1 15,-18-7-2-15,-17 1 1 16,-15 2-15-16,-14-9 4 0,-38-2 2 15,-15 8-6 1,-24-6 1-16,-14 13-4 0,-26 0 0 16,-9 9-1-16,-36 16 2 15,3 9-1-15,-17 16 2 16,7 15-4-16,4 1-2 16,31 15 6-16,15 25 5 15,24 4-8-15,39-7-2 16,35 10 0-16,32-10 1 15,31-3 3-15,40-6 1 16,38-13 6-16,29-9 3 16,56-10-1-16,38-9 0 0,47-6-6 15,45-16 0-15,11-12-6 16,15-7 1-16,23-15-3 16,1-13 0-16,-3-16-6 15,-1-28 1 1,-28-9 0-16,-10-7 0 0,-40-5-3 15,-31-11 2-15,-31-8-1 16,-58 31-2-16,-20 12 0 16,-32-19 3-16,-25-18-2 15,-39 22 1-15,4 15 0 16,-102-6 0-16,-75-3-3 16,-31 18 1-16,21 20-55 15,14 6-26-15,28 22-110 16</inkml:trace>
  <inkml:trace contextRef="#ctx0" brushRef="#br0" timeOffset="46960.683">17212 3472 240 0,'0'0'90'0,"-3"6"-70"0,-1-3 17 0,0-3 4 16,1 7 0-16,-4-4 3 15,-4-3 0-15,-3 6 0 16,-11-3-24-16,-17 7 2 0,-21-1 1 16,-8 4-8-16,-14-1-3 15,-17 1-5-15,-4 2-2 16,15 1-1-16,9-7 0 16,15 1-2-16,11-1 1 15,10-9-2-15,11 7-1 16,7-4-2-16,10 3-1 0,0-3-9 15,11 3-3-15,4-3-32 16,6 1-14-16,1-1-26 16,6-3-8-16,8 0-39 15</inkml:trace>
  <inkml:trace contextRef="#ctx0" brushRef="#br0" timeOffset="47336.464">16574 3309 256 0,'17'-28'96'0,"-10"21"-75"0,0 1 19 0,-7 6 2 15,0 0-11-15,-7 6-3 16,-10 1-1-16,-12 8 2 15,-9 7-15-15,-5 3 7 0,1 4 3 16,0 2-6-16,-1 0-3 16,-3-2-4-16,0-1-2 15,-6 6-5-15,2 4-3 16,8-4 0-16,7 1-1 0,10-4 4 16,11 1 2-1,14 2 2-15,17-12 0 0,15 3 2 16,7 0 1-16,7-3-3 15,7 0-3-15,7 0-2 16,-7-3 0-16,-4 0-40 16,-7 0-16-16,-3-1-144 15</inkml:trace>
  <inkml:trace contextRef="#ctx0" brushRef="#br0" timeOffset="48881.103">14411 3597 208 0,'-42'0'79'0,"28"0"-61"0,-4 0 12 0,11 0 2 16,-4 0-2-16,1 0 4 16,-1 0-3-16,-3 0 1 15,0 10-18-15,0-10 7 0,-4 0 6 16,4 6 2-16,0-3 3 15,3-3-4-15,4 7 0 16,4-4-10-16,6 6-3 16,11-3 3-16,8-3 0 15,9 1-3-15,15-8-1 16,21 1-6-16,14 3 0 16,0-6-3-16,1 3 0 15,2-6 3-15,8 9 3 16,-4 0 0-16,-7 9 3 15,-3 0-7-15,-15-6-4 0,-6 4 2 16,-8-1 1-16,-6 0 2 16,-8-3 0-16,-7 1 2 15,-10-1 1-15,-8 0 1 16,-6 0 0-16,-11 3-6 16,-7-6-2-16,-11-6 0 15,-17 3 2-15,-22 3-3 16,-13 3 0-16,-8-3-1 15,-21 0-2-15,-7 0 1 16,7-3-1-16,8-3-3 16,6-4 0-16,7 1 2 0,11-1 0 15,14 4-6-15,14-3-3 16,14 6 10-16,15-4 6 16,13 7-2-16,15 7-2 15,10-4-1-15,7 6-1 16,11-3-5-16,21-6-1 15,18-6 5-15,10 3 5 16,7-13-7-16,14 7 1 16,-3 9 4-16,-10-10 4 15,-8 10-3-15,-18-6-2 16,-10 6 0-16,-14 0-1 16,-11 0 0-16,-20 6 2 15,-15-6 1 1,-15 0-1-16,-23 0 1 0,-33 0-4 15,-10 10 0-15,-21-10 1 16,-1 6 0-16,15-3-3 16,14 7 2-16,18-4-12 15,34-3-60 1,29-3-13-16,22 0-149 16,13 6-63-1,11-6 151-15</inkml:trace>
  <inkml:trace contextRef="#ctx0" brushRef="#br0" timeOffset="50518.91">22860 5980 216 0,'4'-15'82'0,"6"8"-64"0,1-5 22 0,-1 6 7 15,1-4-3-15,-1 1 4 0,1 3-1 16,0-1 1-16,-4 4-26 15,-4 9 11-15,-6 4 7 0,-11 9-4 16,-15 21-1-16,-17 20-13 16,-10 9-4-16,0 0 3 15,6-3 1-15,11-3-5 16,11-1-2-16,14-2-3 16,21-10 2-16,25 0-5 15,17-12-1-15,11-10-2 16,4 0-1-16,17-9-1 15,11-10 0-15,-8-5-2 16,-6-4-2-16,-15-4 1 16,-13 1-1-16,-15 0 0 15,-7 0 0-15,-10 0-27 16,-8 0-9-16,-6-4-48 0,-4-2-19 16,0 3-25-16,0-4-9 15,0 1-13 1</inkml:trace>
  <inkml:trace contextRef="#ctx0" brushRef="#br0" timeOffset="50819">23488 6015 380 0,'3'-22'143'0,"1"16"-112"0,3-7 19 0,-3 7-2 0,-1 3 0 16,4 3 3-16,0 3-3 15,-7 13-3-15,-3 21-24 16,-8 26-4-16,-3 15 0 0,-7 19-9 16,-4 26-2-16,-3-1-4 15,0-3-2 1,3 13 1-16,4-13 1 0,3-15-1 16,4-20-1-16,7-15-2 15,4-16-1-15,-1-15-25 16,8-10-11-16,3-12-33 15,0-13-12-15,3-12-40 16,4-20-16-16,0-2-13 16</inkml:trace>
  <inkml:trace contextRef="#ctx0" brushRef="#br0" timeOffset="51132.859">23932 5958 428 0,'0'-3'159'0,"0"3"-124"0,0 0-9 15,-7 13 43-15,-7 12-23 16,-3 16-11-16,-8 15-6 16,-3 4-18-16,0-1 2 0,10-2 1 15,11 2-5-15,7 4-1 16,10 0-2-16,8-1-1 0,10-8-1 15,-3-10 0-15,0-4-2 16,3-11 1-16,0-11-2 16,4-8-1-16,0-10-24 15,-1-10-9-15,-2-8-43 16,-1-11-18-16,-4-8-68 16,-2-1-27-16,-5-3 49 15</inkml:trace>
  <inkml:trace contextRef="#ctx0" brushRef="#br0" timeOffset="51373.987">24359 6031 344 0,'0'-38'129'0,"4"29"-100"0,-4-4 33 0,0 10 8 16,0 3-11-16,0 6 0 16,0 10-7-16,-4 15 0 15,1 22-29-15,-8 20-2 0,-6 5 0 16,-8 32-8-16,-7 6 0 15,-7 0-7-15,-3 9-2 16,3 1-2-16,4-7-2 16,7-19-2-16,3-15 1 15,4-13-17-15,0-9-8 16,3-13-59-16,4-9-25 16,10-7-117-1</inkml:trace>
  <inkml:trace contextRef="#ctx0" brushRef="#br0" timeOffset="56956.928">2025 5588 200 0,'21'-25'77'0,"-10"16"-60"0,10-10 15 0,-11 16 2 16,-2-3-2-16,-1 3 1 16,-7 3-5-16,-7 0-3 15,-4 3-13-15,-7 3 3 0,1 7 3 16,-8 5-4-16,-3 7 0 16,0 10-4-16,-4 3-1 15,0-1-1-15,-7 1 2 16,7-4-5-16,8-9-1 15,10 4 2-15,3-4 1 16,11-3 1-16,11 0 2 16,6-4-1-16,8-8 0 15,3-10 3-15,11 0 5 16,0-10-5-16,3-8 1 16,4-11-6-16,-14-5 1 0,-4-4-3 15,-10-2 0-15,-11-1 1 16,-11 6 1-16,-10 4-1 15,-7 9 1-15,-4 9-4 16,-3 10-2-16,-7 10 0 16,-1 15-1-16,5 9 0 15,-5 7 2-15,5-1-1 16,9 1-1-16,8-4 3 16,11-2 0-16,6 2 1 15,8-3 2-15,7-5 1 16,3-5 1-16,10-8 0 15,1-10 2-15,7-6-1 16,10-10 0-16,-3-5-3 16,0-14 1-16,0-15-4 0,-14-9 0 15,-8-7-3-15,-9 0-1 16,-15 7 3-16,-18 6 1 16,-17 9-4-16,-8 13-1 15,-10 12-2-15,4 16 3 16,-11 10-2-16,7 15 1 15,0 15 0-15,11 11 0 16,17 2 2-16,8-3 0 16,13 0 0-16,11-6 2 15,11-3 1-15,6 0 1 16,8-13 0-16,14-3 2 16,0-13 1-16,17-12 3 15,-3-3-5-15,4-12-1 16,-11-10-2-16,-7-7-2 0,-4-18 3 15,-17 3 0-15,-8-6-1 16,-13-1-2-16,-15 7 1 16,-17 10-1-16,-28 12-3 15,-1 9 2-15,-6 22-1 16,3 13 0-16,-4 19 0 16,8 6 0-16,3 6 2 15,14-6 0-15,18-4-3 16,14-2 2-16,17 18 1 15,12-8 2-15,6-8 3 16,18-11 2-16,3-11-1 16,18-11-1-16,-3-14-1 0,3-8 0 15,-15-7 0-15,-2-7 2 16,-18-8-3 0,-15-1 0-16,-6-15-1 0,-15-10 1 15,-13 1-2-15,-29 8-1 16,-21 17-2-16,0 18 1 15,0 19-1-15,3 22-2 16,4 18 0-16,11 8 3 16,3-1-2-16,21-4 1 15,18-5 2-15,14 3 2 16,11-4-1-16,7-8-1 16,10-1 1-16,4-12-1 15,7-10 2-15,14-9 3 0,-4-7-2 16,4-9 0-16,-14-2-1 15,-7-8 1-15,-8-8-2 16,-13-10-1-16,-11 0 3 16,-10-4 0-16,-15 4-6 15,-17 19-2-15,-8 13 4 16,-3 18 5-16,-6 15-2 16,9 11-1-16,8 8-5 15,3 4 0-15,7 0 2 16,11 0 1-16,7-1 1 15,7-5 0-15,7-7-3 16,11 0 2-16,10-9 3 16,15-13 1-16,2-6-1 0,8-9 1 15,-10-7 0-15,-1-6 1 16,-3-6-2-16,-15-6 1 16,-9-10-2-16,-8-10 2 15,-14-5-4-15,-15 2 0 16,-16 10 1-16,-8 13 0 15,0 15-3-15,-7 13 2 16,14 21-1-16,0 17-2 16,4 9 3-16,14 9 0 15,7-3 1-15,7-3 0 16,7-7-3-16,10-5 2 16,4-4 1-16,8-9 0 15,9-7-3-15,1-12 0 16,0 0 8-16,3-12 6 15,-3-4-5-15,-7-12-1 0,-11-7-3 16,-7-18-2-16,-11 0 1 16,-6-1 1-16,-12 14-1 15,-13 8 2-15,0 17-7 16,3 15 1-16,-3 12 1 16,0 13 1-16,6 13-2 15,5 3 2-15,10 3 1 16,-1-10 0-16,8 4 0 15,4-1 0-15,10-2-3 16,4-13 0-16,3-3 2 16,7-16 2-16,14-3 2 0,14-13 1 15,-3-6-2-15,4-9 1 16,-4-13-2 0,-18-12 2-16,-7 3-2 15,-10-7-1-15,-15 20 3 0,-17 5 0 16,-14 14-6-16,-18 18 0 15,7 12-1-15,7 13 2 16,-3 13-1-16,10 0 1 16,4 2 2-16,14-5 0 15,7-4-3-15,7-9 2 16,3 6 1-16,4-3 0 16,4-6 0-16,3-3 0 15,7-7 0-15,7 1 0 16,11-10 2-16,-4-10 1 0,8-2 1 15,-1-10 0-15,-10-10-5 16,-8-8 1-16,-6-7 0 16,-14-10 2-16,-15-2-1 15,-14 15-1-15,-14 6 1 16,-13 10 1-16,2 12-3 16,4 7 0-16,-7 15-1 15,8 13-2-15,-5 15 0 16,15 13 3-16,14 0-7 15,10 0-2-15,15-3 10 16,6-3 6-16,11-3-4 16,8-1-1-16,6-12-1 0,4-9 2 15,14-13-1-15,10-3 2 16,-3-9-2-16,4-7 2 16,-19-15-2-16,-2-4-1 15,-15-12 3-15,-10-6 2 16,-18 0-2-16,-7 3 0 15,-22 9-3-15,-24 16-1 16,-3 9-1-16,-7 25 0 16,6 13 0-16,-3 16 0 15,11 9 0-15,10 0 0 16,7-3 0-16,18-10-2 16,11 4 5-16,13-13 1 15,8-3 0-15,10-13-2 16,0-9 3-16,4-9 0 15,7-16-1-15,3-9-2 0,-14-14 1 16,-7-2-1-16,-13 3 0 16,-19 13 2-16,-14 12-1 15,-3 12-1-15,-11 10-2 16,4 10 1-16,7 2-1 16,3 4 0-16,4 3 2 15,7 0 0-15,10 0-5 16,15-7 1-16,10-6-16 15,4-3-6-15,6-3-27 16,15-3-11-16,14-3-32 16,0 0-15-16,0 0-75 15</inkml:trace>
  <inkml:trace contextRef="#ctx0" brushRef="#br0" timeOffset="58113.918">5151 5146 296 0,'-67'-47'110'0,"24"41"-86"0,-20-3-6 16,34 2-8-16,-2 1-7 16,-15-3 1-16,-14-4 4 0,-18 4 5 15,-6-1-7-15,-12 1 6 16,-9-4 1-16,-19 4 0 0,4 0 0 16,-3-1-7-16,-22 4-2 15,4 0 7-15,-11-1 2 16,-28 4 7-16,14 6 2 15,-20 4-5-15,6 5 0 16,0 1-10-16,-7 2-4 16,21 7-2-16,-10 0 1 15,3 16-3-15,17 9 0 16,-2 3 1-16,-1 10 2 16,14-4 5-16,18 13 4 15,14 6-4-15,8 10 1 16,6-3-3-16,21-7 0 15,4-3-3-15,25 0-2 0,6 16 3 16,22 0 0-16,21-13 1 16,21 0 2-16,22-6 3 15,6-3 2-15,39-3 1 16,22 3 0-16,17-4-4 16,28 1-3-16,14-7 0 15,36 1 1-15,42-1-1 16,21-6 2-16,7-9-2 15,0-3 0-15,36-13-3 16,17-6-2-16,3-10 1 16,19-3 1-16,27-6-1 15,18-3-1-15,14-3 1 16,1 0 1-16,-8-4-1 16,0 1 2-16,0 3-2 15,7-4-1-15,4 1 1 16,-7 6 1-16,-18-7-3 0,-18-5 0 15,1-1 1-15,-4-6 0 16,-29-9 2-16,-13-7 1 16,-18-6-1-16,-32-3-2 15,-25-6 1-15,-17 12 1 16,-42-6-1-16,-36-6-1 16,-25-10 1-16,-27-15-1 15,-36-1 0-15,-32 4 0 16,-31 0 2-16,-22-4 1 15,-28-15-4-15,-49-6 1 0,-22 12-2 16,-31 0 0-16,-32-9 2 16,-31-13 0-1,-19 1 0-15,-38 11 0 16,-28 4-3-16,-22 10 2 0,-31 5 1 16,-28 13 0-16,-25 13 0 15,-22 9 2-15,163 22-3 16,-240 4-2-16,198 8 2 15,-195 20 0-15,61 8 1 16,14 4 0-16,24 13-5 16,46-1-1-16,29 7-33 15,20-7-11-15,40 17-32 16,48-4-14-16,33 0-83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0:58:55.48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14725 4331 236 0,'-21'19'88'16,"14"-19"-69"-16,-4 3 26 0,8 0 6 0,-1 0-6 15,1-3 0-15</inkml:trace>
  <inkml:trace contextRef="#ctx0" brushRef="#br0" timeOffset="269.18">14669 4350 595 0,'0'-9'45'0,"3"-7"-6"0,4-3-9 15,4-6-5-15,3-3-5 16,10 3 0-16,5-10-5 15,10-2 1-15,24-1-5 16,15-3-1-16,10 0-4 16,0 4-1-16,14 5-6 15,8 10 1-15,-12 13 0 0,-6 12 2 16,-11 13 3-16,-10 9 2 16,-11 16 3-1,-11 21 4-15,-10 1-4 0,-7 3 2 16,-8-16-5-16,-6 0-2 15,-4-12 0-15,-3-10-1 16,-4-9-11-16,-4-10-5 16,-3-9-54-16,7-9-21 15,8-10-141 1</inkml:trace>
  <inkml:trace contextRef="#ctx0" brushRef="#br0" timeOffset="1064.608">14358 3983 280 0,'-7'0'104'0,"7"-3"-81"15,0 3 23-15,0 0 5 0,0 0 2 16,4-3 2-16,3 0-10 16,0-7-2-16,0 1-25 15,0-4 5-15,7 1 1 0,7-13-4 16,11-3-1-16,14-10-5 15,10-6-1-15,11 0-5 16,14-3 0-16,32-3-1 16,11-7 3-16,38 4-5 15,14 0-3-15,25 15-4 16,0 16-1-16,8 22 2 16,-8 16 2-16,-21 15 2 15,-18 16 1-15,-17 25 2 16,-22 10 1-16,-21-10 3 0,-21 3 1 15,-14-6-3-15,-10 0 0 16,-8-3-5-16,-6-6 0 16,-8-4-1-16,-3-9-2 15,-4-6-2-15,-3-13-1 16,-1 0-12-16,-6-9-5 16,-4-9-47-16,-3-10-18 15,3-10-142 1</inkml:trace>
  <inkml:trace contextRef="#ctx0" brushRef="#br0" timeOffset="8631.173">23442 3162 208 0,'0'-13'77'0,"0"7"-60"0,4-4 13 16,-4 1 1-16,3 6-3 0,1-3 1 15,-1-4-3-15,-3 7-1 16,4-3-14-16,-4-4 7 0,0 1 4 15,0 6 0-15,-4-3 1 16,1 2 1 0,-4-5 0-16,-4 9-2 0,-3 0-2 15,-4 0-4-15,-6 0-2 16,-8 9-6-16,-3 1-3 16,-8 9 0-16,-3 9-1 15,4 9-2-15,3 7 1 16,4 3-2-16,3 0 2 15,8 0 2-15,2-3 4 16,5 0-2-16,3-3-2 16,7 9 0-16,3-3-1 15,8 0-2-15,6 0 1 16,11-9-2-16,18-7 2 16,18-12 2-16,6-10 2 15,1-18-1-15,6-10 1 16,15-12-2-16,-1-4 2 15,-2-5-4-15,-12-1 0 0,-13-6 3 16,-12-3 1-16,-13-4 1 16,-14-5 2-16,-15-4-5 15,-24 0-1-15,-18 7-2 16,-14 0-2-16,-3 5 1 16,-7 20-1-16,-5 9-3 15,1 16 0-15,11 9-1 16,14 3 3-16,10 7-20 15,18 6-8-15,14 6-25 0,14 3-11 16,11 3-34-16,6 4-12 16,12-1-45-1</inkml:trace>
  <inkml:trace contextRef="#ctx0" brushRef="#br0" timeOffset="9322.74">23897 3588 272 0,'-7'-3'104'0,"4"3"-81"0,-4 0 16 16,7 0 1-16,-4 0-11 15,0 3 0-15,1 0-5 16,-1 3-1-16,4-6-12 16,0 10 0-16,0-10 0 0,4 6 2 15,-1-3 3-15,5 4-9 16,-1-4-2-16,0 3 1 0,3-3 1 15,1-3-3-15,-1-3-1 16,-3-6 8-16,1-1 2 16,-5 4 2-16,-3-4 4 15,-3-2-2-15,-5 3-1 16,-2 2-4-16,-4 1-2 16,0 6-2-16,-4 3 2 15,-3 3-5-15,3 7-1 16,4-1-4-16,0 7-1 15,10 9-1-15,4-6 0 16,8-3 2-16,9-9 2 16,1-4-1-16,-1-6-1 15,1-3 3-15,0-7 2 16,-1-2 2-16,-3-1 3 0,-3 1 1 16,-4 2 3-16,-7-8-3 15,-3 8 1-15,-4 4-5 16,-4-4 1-16,0 10-5 15,-3 0-2 1,4 0 0-16,-1 0-1 0,4 10-3 16,3-10 0-16,4 0-3 15,4 6 1-15,3-6-13 16,0 0-5-16,0 0-39 16,4 0-15-16,-1 0-48 15,8 0-21-15,7 3-13 16</inkml:trace>
  <inkml:trace contextRef="#ctx0" brushRef="#br0" timeOffset="9997.307">24088 3212 268 0,'-21'-13'101'0,"17"7"-78"0,0 0 11 16,4-4-1-16,0 4 6 15,0-3 8-15,0-1-3 16,0 1 0-16,4-1-24 16,3-8 4-16,0 8 3 0,4-2-2 15,6-4 3-15,4 7-5 16,8-4-2-16,6-3 0 16,0 4 1-16,1-1-8 15,2 10-1-15,1 3-5 16,0 3 0-16,0 13-1 15,0 18 1-15,-4 17-2 0,-10 11-1 16,-11 1 3 0,-14-3 5-16,-7-4-5 15,-8 4 0-15,-6-4 0 0,-3-3 0 16,-5-2-4-16,-2-11-1 16,-5-5-1-16,1-16-2 15,3-10 1-15,4-12 1 16,3-10-1-16,4-6-1 15,11-9-2-15,10 3 1 16,10 0-1-16,8 3-2 16,7 3 0-16,3 4 3 15,0 15 0-15,4 0 1 16,0 0-3-16,3 9 2 16,-3-3 3-16,-1 4 1 0,-2-4-4 15,-8 0-1-15,-4 1-26 16,-3-4-9-16,-3 3-34 15,-4-6-15-15,-3 0-40 16,3 0-16-16,0 3-25 16</inkml:trace>
  <inkml:trace contextRef="#ctx0" brushRef="#br0" timeOffset="10342.355">24765 2999 296 0,'-11'-32'112'0,"11"23"-87"0,0-1 31 0,0 7 6 16,0 3-12-16,4 0-3 15,-1 3 2-15,5 10 4 16,-1 6-29-16,0 6 4 0,-4 16 3 15,4 18-4-15,0 16 1 16,-3-6-15-16,3 4-6 16,-4-8-4-16,4 1 0 15,-3 0 0-15,3-13 3 16,-3-9-8-16,3 0 0 16,0-16-16-16,0-9-3 0,0-6-29 15,0-13-12-15,0 0-41 16,-4-10-15-16,8 4-63 15</inkml:trace>
  <inkml:trace contextRef="#ctx0" brushRef="#br0" timeOffset="10732.857">25337 3212 368 0,'10'-16'140'0,"-10"16"-109"0,4-6 11 0,-4 6-3 16,0 0 4-16,0 0 6 16,0 6-4-16,-4 4-3 15,1 5-23-15,-1 4 2 0,-3 15 0 16,0 1-3-16,-7-1 0 15,-4-2-6-15,-3 9 0 16,0-7-7-16,-4 4-1 16,0-1-4-16,4 1-1 15,4-4 1-15,-1 1 0 16,4-7 0-16,3-3 2 16,1-9-10-16,-1-4-4 15,4-2-27-15,-7-4-13 0,3-6-34 16,4-9-13-16,0-10-100 31,7 3-44-31,0-9 125 0</inkml:trace>
  <inkml:trace contextRef="#ctx0" brushRef="#br0" timeOffset="11007.066">24945 3190 316 0,'-28'-35'121'0,"24"26"-95"0,4 6 29 15,0 3 7-15,7 0-9 16,4 6-1-16,3 16-1 0,7 13 0 16,7 8-27-16,4 4 1 15,3 0 3-15,8 1-10 0,-1 2 0 16,0 0-8-16,-3 6-4 16,-4-6-3-16,-6 1 0 15,-5-14-2-15,-2-2-1 16,-8-16-10-16,0-7-6 15,-4-3-36-15,-3-2-14 16,0-7-48-16,-3-7-17 16,7 4-50-1</inkml:trace>
  <inkml:trace contextRef="#ctx0" brushRef="#br0" timeOffset="21242.726">25848 3165 244 0,'0'-22'93'0,"0"12"-72"0,0-8 18 0,4 8 5 16,-1-2-5-16,1-4 1 16,-1 7-5-16,1-4-1 0,-1 4-19 15,1 2 6-15,3 1 3 16,0 6 1-16,0 6 0 0,0 10-1 15,-4 6 0-15,1 22-9 16,-4 12-2-16,0 4-5 16,0-1-3-1,0-2-2-15,0-4-3 0,4-3-2 16,3-6-1-16,0 0 4 16,0-9 3-16,3-7-3 15,-3-3-1-15,4-9-2 16,-4-7-2-16,-3-3-30 15,-1-3-13-15,-3-3-25 16,-3 0-9-16,-1-3-92 16</inkml:trace>
  <inkml:trace contextRef="#ctx0" brushRef="#br0" timeOffset="21574.739">25654 3453 292 0,'-21'-6'110'0,"17"6"-86"0,4 0 9 0,0 0-3 16,7 0 4-16,4 0 5 0,3 0 2 16,4 0-1-16,3-3-21 15,4 0 2-15,3-7 2 0,4 4-1 16,6 0 1-16,5-1-10 15,6 1-5-15,4 3-1 16,0 0 0-16,-4 0-6 16,-3 3 0-16,-7-6-1 15,-4 2 2-15,-3 4-30 16,-7 0-11-16,-1 0-26 16,-2 0-12-16,-1 0-100 15,7 0-47 1,4-6 114-16</inkml:trace>
  <inkml:trace contextRef="#ctx0" brushRef="#br0" timeOffset="22038.485">26476 3143 260 0,'14'-28'99'0,"-3"18"-77"0,3-9 15 0,-7 10 3 15,0 3-2-15,0-1 4 16,0-2-6-16,0 0 1 0,-3 5-21 16,-1 4 6-16,1 7 2 0,-4 8 5 15,-4 7 2-15,1 29-12 16,-1 5-6-16,1 0-6 16,-1-2 0-16,0-4-6 15,4-6-1-15,0 0 0 16,4-13 2-16,0 7-1 15,-1-10-1-15,1-3-2 16,-1-6 1-16,1-4-10 16,3-5-5-16,-4-4-30 0,1-3-12 15,-1 4-28-15,4-7-8 16,0 9-60 0</inkml:trace>
  <inkml:trace contextRef="#ctx0" brushRef="#br0" timeOffset="22556.334">26801 3547 280 0,'0'-3'107'0,"3"0"-83"0,-3-3 17 16,0 6 4-16,0-7-6 15,0 7 1-15,0-6-11 16,-3 3-3-16,3 3-15 16,0 0-4-16,0 0-1 0,0 3-1 15,0 0 2-15,3 0 0 16,4 1 1-16,0-4 0 15,0 0 0-15,4-4 0 16,-1 1 2-16,-3-3 1 16,1-3 3-16,-5 9 4 15,-3-10 1-15,-3 7-8 0,-5 3-2 16,1 0-5-16,0 3-1 16,0 7-1-16,0-10-2 15,4 9 1-15,-1-3-1 16,1-3-3-16,3 1 0 15,0-1 2-15,0 0 0 16,3 0 1-16,1 0 2 16,-4-3-1-16,0 0-1 15,0 0-17-15,0 0-9 16,3 0-44-16,4 0-17 16,4 0-103-1</inkml:trace>
  <inkml:trace contextRef="#ctx0" brushRef="#br0" timeOffset="23105.296">27062 3149 352 0,'7'-25'132'0,"-7"25"-103"0,7-19 16 0,-4 16 2 16,1-6-2-16,-1 2 3 16,4-5-11-16,-3 2-5 15,6 1-18 1,5-7 2-16,2 4 2 0,1-1-2 16,3 4 1-16,0 3-7 15,-3 2-2-15,-4-2 2 16,14 16 1-16,-7-4-5 0,8 16-2 15,-5-3 0-15,1 31 0 16,-4-3 2-16,-7 9 3 16,-3-15 0-16,-15 9 2 15,1-12-4-15,-11-1-2 16,3-5-2-16,-10-4 0 16,7-3-2-16,-11-12-1 15,4 5 1-15,-4-8-1 16,4-1-3-16,3-9 2 15,4 0-1-15,11 0 0 0,-1 0 0 16,11-3 0-16,0-3 0 16,7 6-2-16,1 0 3 15,6 6 0-15,0-3-6 16,11-3 0-16,-8 10 9 16,5-10 6-16,-8 9-17 15,0-9-7-15,7 6-37 16,-10-3-14-16,-1 1-33 15,1-1-13-15,7 3-76 16</inkml:trace>
  <inkml:trace contextRef="#ctx0" brushRef="#br0" timeOffset="27506.539">27838 3425 264 0,'-25'-6'101'0,"18"9"-78"0,-4-3 24 16,8 0 7-16,-1 0-13 16,1 3-1-16,-1-3-6 15,4 0-1-15,0 6-18 16,4-6 9-16,3 3 3 0,3 4 3 15,8-7 4-15,3 3-7 16,0 0-4-16,-3-3-7 0,17 0 0 16,-6 0-5-16,13 3-1 15,-7 0-6-15,4-3-1 16,-7 0-1-16,7 0 1 16,-8 0-2-16,1 0-1 15,-7 0 3-15,-4 0 0 16,-3 0-19-1,-11-3-7-15,0 0-50 0,-4 0-20 16,1 0-89 0,3 3-69-16,3-7 102 15</inkml:trace>
  <inkml:trace contextRef="#ctx0" brushRef="#br0" timeOffset="28660.186">28709 3137 212 0,'4'-16'79'0,"-4"16"-61"0,7-16 8 0,-4 16 1 16,1-9-3-16,-1 6 1 16,1-4 5-16,-1-2 4 15,1 6-18-15,-1 0 8 0,-3 0 6 16,0-1 4-16,-3 4 1 0,-1-6-3 15,-6 6-2-15,3 0-9 16,-11 6-2-16,4-6-9 16,-11 19-2-16,4-6-2 15,-7 28 1-15,3-10-11 16,0 13-4-16,-3 12 12 16,14-15 7-16,4-13-5 15,10 7-1-15,0-7-3 16,17 3-2-16,-3-6 1 15,11 0-1-15,-4-6 4 16,11 0 2-16,-7-13 2 16,10-6 0-16,-7 0 2 15,7-15 4-15,-6 5-2 16,-5-12 3-16,-3 0-10 16,-10-34-3-16,-4 9-2 0,-10-16 2 15,-1 13-1-15,-10-3 2 16,3 12-2-16,-3 6-1 15,4 7-2-15,-1 16-1 16,0 5-7-16,4 7-2 16,0 4-39-16,4 14-17 15,3-2-33-15,0 25-15 16,0-7-50 0</inkml:trace>
  <inkml:trace contextRef="#ctx0" brushRef="#br0" timeOffset="29025.453">29002 3528 388 0,'-7'-9'145'0,"7"9"-112"0,-4-9 8 15,4 9-3-15,0 0-11 16,0 0-1-16,0 0-10 15,0 0-3-15,0 0-7 16,0 0-2-16,4 9 0 0,-1-9 6 16,8 0 4-16,-4 0-1 15,7 0 0-15,-3-9-3 0,-1 9 1 16,1 0 0-16,-4-10 3 16,-4 10-5-16,-3 0-3 15,0 0-3-15,-7 0-3 16,0 0 1-16,0 10 1 15,4-10-17-15,-1 0-4 16,1 0-40 0,6 0-14-16,1 0-46 0,3 9-17 15,-7 0-21 1</inkml:trace>
  <inkml:trace contextRef="#ctx0" brushRef="#br0" timeOffset="29502.019">29439 3115 372 0,'0'-13'140'0,"0"13"-109"0,-3-16 16 15,3 16-2-15,-4-3-10 16,1-3 0-16,-8 6-9 15,1-3-4-15,-12 6-12 16,5 3-4-16,-8 16 0 0,4-6 1 16,-4 18 3-16,4-2-5 15,3 2-1-15,1 4 0 0,10-1 2 16,0-5-3 0,14 2-2-16,0-5 0 0,21-1 1 15,-7-3-1-15,21-6 2 16,-6-1 0-16,10-8 1 15,-8-4-2-15,5-12 1 16,-8 6 2-16,-7-13 4 16,-3 4 2-16,-14-13 3 15,-1 6-7-15,-17-24-2 16,4 5-1-16,-26-12 0 16,8 6-5-16,-7 4 1 15,3 5-2-15,1 10-2 16,2-3-15-16,8 16-5 15,4-1-28-15,6 10-9 16,1 0-36-16,6 10-14 16,1-4-62-1</inkml:trace>
  <inkml:trace contextRef="#ctx0" brushRef="#br0" timeOffset="29965.105">29760 3152 324 0,'18'-9'123'0,"-18"9"-95"0,14-10 36 15,-10 10 11-15,-1-9-11 16,1 9-1-16,-1-9-18 16,1 9-5-16,-1-4-23 15,1-2-4-15,-11 6-1 0,3-3-7 0,-13 6-3 16,2-3-1-16,-2 10-1 16,3-1-3-16,3 4 2 15,4-4-1-15,4 3-2 16,-1 1 0-16,8 3 3 15,-1-4 0-15,8 1 1 16,-1 6 0-16,8-1 0 16,-4 1 0-16,7 3 0 15,-3-3 0-15,10 3 0 16,-3 0 0-16,3 0 0 16,-3 0-3-16,3-3 2 15,-7-1 1-15,0 4 2 16,-3-6-3-16,-1 0 0 15,-2-4 5-15,-8-2 2 16,0-1-2-16,-11-3-1 16,1-3 1-16,-15-3 0 0,4 0-5 15,-14 0-1-15,3 0 1 16,-3-3 0-16,3 0-17 16,4 0-8-16,3 3-24 15,4-9-11-15,4 9-20 16,-1-10-10-16,4 10-82 15</inkml:trace>
  <inkml:trace contextRef="#ctx0" brushRef="#br0" timeOffset="30267.628">29746 3105 312 0,'-10'-3'118'0,"10"3"-92"0,3-9 15 0,-3 9 2 15,4-7-4-15,-1 7 1 16,8-3-2-16,-4-3 1 16,14 3-21-16,-3 0 1 0,17 0 1 15,-7-1-9-15,15 4-3 16,-8 0-5-16,4 0-3 15,-8 0 1-15,5 0-1 16,-8 0-25-16,0 0-10 16,-3 0-37-16,3 0-17 15,-7 0-88 1</inkml:trace>
  <inkml:trace contextRef="#ctx0" brushRef="#br0" timeOffset="30689.047">30614 3193 272 0,'4'-22'101'0,"-4"22"-78"0,3-13 31 0,1 7 10 16,-4 3-14-16,0 3-2 16,0 0-10-16,0 0-1 15,-4 3-21-15,1 0 4 0,-8 13 1 16,0 0-3-16,-3 9 0 16,0 0-6-16,-7 12-2 15,3-11-6-15,-3 8-3 16,4-6 0-16,-8 1-1 15,7-4 2-15,-3 0 1 16,3-3-4-16,1 3 1 16,-1-3 0-16,4-7 2 0,3 1-21 15,1-3-7-15,-1-4-33 16,4-9-15-16,4 3-74 16,3-3-29-16,0-3 43 15</inkml:trace>
  <inkml:trace contextRef="#ctx0" brushRef="#br0" timeOffset="30915.775">30251 3146 320 0,'-14'-9'121'0,"14"9"-95"0,0 15 27 0,0-15 6 16,7 16-6-16,3 15 2 15,4 1-14-15,-3-14-5 16,10 20-20-1,-3-10-8-15,6 10-1 0,-2-16-4 0,2 12-2 16,-3-9 0-16,1 4-1 16,-5-11-27-16,-3 1-9 15,-3 0-33-15,-4-6-13 16,4 9-100 0</inkml:trace>
  <inkml:trace contextRef="#ctx0" brushRef="#br0" timeOffset="31497.272">30984 3033 340 0,'-14'-6'126'0,"14"3"-98"0,0 0 17 0,0 3-1 16,0 0-7-16,7 0 1 15,0 0-6-15,-3 0-2 16,3 6-17-16,7 6 8 0,0 4 5 15,4 3-5-15,-4 0-2 16,-3-7-7-16,10 26-2 16,-4-16-4-16,15 15-1 15,-7-8-3-15,7 8 1 16,-4-9-2-16,0 1 2 16,-7-7-2-16,-3-4 2 15,-4 4 2-15,-3-9 2 16,-1-1-1-16,-6 1-1 15,-1-4-1-15,-10-2 2 16,0-1-3-16,-14 0-2 16,3-3 0-16,-13 0 1 15,6 1-1-15,-10-4-1 16,3 6 1-16,-3-3 1 0,6-3-3 16,1 9-2-16,7-9-1 15,3 7 3-15,-3-4-9 16,7 3-1-1,3-3-36-15,4-3-14 0,4 10-44 16,3-10-18-16,-4 12-59 16</inkml:trace>
  <inkml:trace contextRef="#ctx0" brushRef="#br0" timeOffset="35144.106">30826 3641 200 0,'-21'0'77'16,"17"0"-60"-16,1 0 15 0,3 0 4 0,0 0-7 15,0 0 0-15,0 0 1 16,0 3 4-16,0 4-19 16,0 2 12-16,0 4 3 0,0-1 0 15,0 1 0-15,0-1-9 16,0 1-2-16,3-4 0 15,4 1 2-15,7-1 4 16,7-3 2-16,11-3-6 16,3-3 0-16,4 0-8 15,7-3-3-15,7-3-8 16,14 3-1-16,7-3 1 16,-3-4 1-16,-4 7 1 15,-7-6 2-15,-4 2-5 0,-14 1-3 16,-10 3 1-16,-11 0 0 15,-7 3-28-15,-6 0-10 16,-1 0-36-16,-4 0-13 16,1 0-206-1,10 3 122 1</inkml:trace>
  <inkml:trace contextRef="#ctx0" brushRef="#br0" timeOffset="36960.939">31817 3115 260 0,'-21'-10'99'0,"10"1"-77"0,-6 6 13 15,10-4 3-15,0 7-2 16,-1-3 2-16,1-3-3 16,0 0-1-16,4 3-19 15,3-1 4-15,7-5 4 0,7 0-3 16,7-1 0-16,7 4 0 16,4 0 0-16,3 3-7 15,4 3 0-15,0 0-6 16,0 6 1-16,-4 6-3 15,0 4 2-15,-6 6 2 16,-8 6 5-16,-7 4 1 0,-11-1 3 16,-6 3-6-16,-4-5 1 15,-4-1-8-15,-3-6-1 16,0-3 0-16,-4-4 0 16,4-2-2-16,4-4 1 15,3 1-7-15,0-1 1 16,3 0 1-16,8 1 1 15,3 2 1-15,3-2 2 16,4-1-1-16,4 4-1 16,0 2 1-16,3 4-1 15,0 0 0-15,-3-3 0 16,-4 6 0-16,-4-10 0 16,-3 4-3-16,-3 0 2 0,-4-4 3 15,-7 1 1 1,-4-4-1-16,-3 0 1 0,-4-9 0 15,-3 10 3-15,-3-10-3 16,-5-10 0-16,-6 10-3 16,0-9-3-16,3 3 2 15,7 3 0-15,4 0-2 16,7 3 2-16,11 0-17 16,10 3-5-16,7 0-38 15,3 3-13-15,1 3-49 16,3 1-20-16,4 6-19 15</inkml:trace>
  <inkml:trace contextRef="#ctx0" brushRef="#br0" timeOffset="37415.691">32456 3607 336 0,'-7'-10'126'0,"3"4"-98"0,-3 3 10 0,3 0-3 0,1 3-9 16,-1 0-1-16,-3 0-5 16,0 0 0-16,4 0-11 15,-1 3-3-15,1 0 0 0,3 3 1 16,7-6 1-16,0 0 0 15,3 0 0-15,4 0 0 16,1-6 0-16,-1 0 4 16,-4 0 3-16,-3 3 3 15,-7-1 1-15,-3 1-4 16,-4 3-1-16,-4 0-6 16,-3 3-3-16,0 1-2 15,3-1-3-15,4 0-2 16,4 0 1-16,3 0 3 0,0-3 1 15,3 0-4-15,-3 0-1 16,0 0-15-16,0 0-6 16,0 0-28-16,0 0-12 15,0 0-20-15,7 0-6 16,0 0-73 0</inkml:trace>
  <inkml:trace contextRef="#ctx0" brushRef="#br0" timeOffset="37953.066">32999 3105 296 0,'21'-19'110'0,"-10"10"-86"0,-1 0 16 15,-6-1 2-15,-1 1-5 16,-3-1 2-16,-3-2-1 16,-4-1 0-16,0 4-20 15,-4 3 1-15,-3-4 1 0,0 10-2 16,-4 0-1-16,-3 10-1 16,-7 2 0-16,-4 1-2 15,-3 5-1-15,-4 11-3 0,0 5 1 16,4 16-6-1,3 1-1-15,11-1 0 0,7-3 2 16,10 3-3-16,8-6 0 16,10-7-1-16,11 1 1 15,10 9 0 1,7-9 1-16,4 2-2 0,0-11-2 16,3-4 1-16,4-13 1 15,-3-9-1-15,-8-9 2 16,-10-6 0-16,-11-4 1 15,-14-3 0-15,-14 3 0 16,-14-5-2-16,-4 2-2 16,-10 0-2-16,-8 3 1 15,-6 4-1-15,3 12 0 16,4-10-3-16,10 10-1 0,7 0-37 16,8 10-16-16,6-10-56 15,4 9-22-15,4 0-45 16</inkml:trace>
  <inkml:trace contextRef="#ctx0" brushRef="#br0" timeOffset="40054.266">22645 3993 212 0,'0'-4'79'0,"0"4"-61"0,0 0 17 0,0 0 5 0,0 0-6 15,7 0 1-15,0 0-1 16,7 4 2-16,7-4-20 16,7 6 8-16,8-3 4 0,6 6 2 15,11-2 2-15,32-7-4 16,28 0 0-16,35-10-7 16,32 4-3-1,35-3-4-15,7 9-1 0,25 0-3 16,-21 6-1-16,3-6-5 15,-63-6-1-15,-39 6-1 16,32-4 1-16,-32-2-4 0,-7-3 0 16,-25 2 3-16,-18 1 3 15,-17 0-24 1,-24 6-12-16,-5 0-79 16,-24 3-33-16,-3-3-35 15</inkml:trace>
  <inkml:trace contextRef="#ctx0" brushRef="#br0" timeOffset="41075.276">28321 3851 184 0,'-7'-9'71'0,"3"6"-55"0,-6 0 6 0,6 3 2 15,-3 0-4-15,0 3 3 16,-3 0 2-16,-1 6 2 16,4-5-14-16,0-1 10 15,0 6 4-15,3-3 1 0,4-2 3 16,4 5-2-16,3 0 2 15,4-9-2-15,3 7 0 16,7-7-8-16,7 0 0 16,-7 0 1-16,36-7 1 15,-12 7-8-15,51-9-4 16,-19-4 0-16,50-2 0 16,-28 8-5-16,56 1-2 15,-38 3 0-15,17 12 0 16,-32-9-2-16,7 7-2 15,-24 2 1-15,-7-3 1 16,-15-2-1-16,-10 5 2 16,-10-9 0-16,-8 0 3 15,-7 0-3-15,-7 0-2 0,-3 0 0 16,-8-13-1-16,1 4-47 16,-11-4-18-16,0 4-62 15,-11 0-24-15,4-1-9 16</inkml:trace>
  <inkml:trace contextRef="#ctx0" brushRef="#br0" timeOffset="42546.279">24589 4707 240 0,'-4'-25'90'0,"1"10"-70"16,-1-4 15-16,4 9 2 0,-3 1-1 16,-5 3 0-16,-2-4-2 15,-4 1-1-15,-4 0-18 16,4 2 9-16,-11 4 5 0,-3 3-9 15,-7 10-1-15,-11 11-5 16,-10 17-1-16,-8 9-3 16,4 6-1-16,7 1-1 15,7-1 2-15,7 0-3 16,11 4-2-16,7-4 2 16,10 7 2-16,11-4-4 15,18-3-3-15,17-9 1 16,15-6 0-16,6-10 3 0,1-9 1 15,3-10 1-15,10-12 2 16,11-22 1-16,0-19 3 16,-6-9-5-16,-8-3-3 15,-11-7-1-15,-14-9 1 16,-13-4-1-16,-15-5 0 16,-18 3-6-16,-21 2 1 15,-20 10 0-15,-12 7 2 16,4 9-3-16,4 12-2 15,3 13-1-15,11 12 0 16,10 13-2-16,11 10 1 16,10 2-19-16,8 7-9 15,10 6-32-15,4 13-11 16,3 12-37-16,0 10-14 0,-3 2-18 16</inkml:trace>
  <inkml:trace contextRef="#ctx0" brushRef="#br0" timeOffset="43132.893">24843 5209 272 0,'10'-16'101'0,"-6"7"-78"0,-1 0 13 0,1 2 2 16,-4-2-2-16,0 6 0 15,0-3-6-15,-4 6-4 16,1 0-14-16,-1 6 1 0,-3 3 3 16,0 4 1-16,4-4-1 15,-1 7-2-15,4-7 1 16,7-2 1-16,4-4 2 15,-1-3-8-15,1-3-3 16,-1-4 2-16,5-5 2 0,-5-1 0 16,1-6 1-1,-4 7-2-15,-4-4 1 0,-3 0-4 16,-3 4-2-16,-4 6 0 16,-4 2-1-16,1 8-2 15,-5 5 1-15,5 0-2 16,-1 7-1-16,4 0 1 15,4-4-1-15,3 7 0 16,3-6 2 0,4-4-1-16,0-3 2 0,4-2 0 15,-1-4 1-15,-2-7 0 16,-1-2 0-16,0-1-2 16,-4 1 1-16,-3 0-2 15,-3 2 2-15,-1 4-2 16,1 3-1-16,-4 0-15 0,3 0-5 15,0 3-41-15,4-3-15 16,4 0-32-16,3 7-10 16,4-4-44-1</inkml:trace>
  <inkml:trace contextRef="#ctx0" brushRef="#br0" timeOffset="43492.19">25266 4585 356 0,'-4'-6'132'0,"4"6"-103"0,4 3 14 15,-1 0-1-15,1 3 2 16,0 4 8-16,-1 9-8 15,-3 9-5-15,0 16-21 16,0 3-2-16,-3 3-2 0,-1 3-5 16,0 4-1-16,4 15-4 15,0 0-1-15,0-3-1 16,4-13 1-16,0-2-2 16,-1-10 2-16,1-10-2 15,-1-6-1-15,1-6-10 16,-4-6-6-16,0-7-28 0,3-2-9 15,-3-7-34-15,7-10-12 16,4-9-80 0</inkml:trace>
  <inkml:trace contextRef="#ctx0" brushRef="#br0" timeOffset="44019.458">25763 4585 340 0,'4'-25'126'0,"-4"19"-98"0,-4 0 12 0,4-1 0 0,-3 7-2 16,-4-3 2-16,-4 3-7 15,1 0-3-15,-4 3-16 16,-8 4-2-16,-2 8 1 0,-8 10-3 15,-3 13 2-15,-4 9-3 16,4 6 0-16,3 4-1 16,4-1 2-16,3 4-3 15,7 6-2 1,11-1-2-16,7-2 0 0,14-6-2 16,11-4 2-16,14-9-2 15,7-7-1-15,3-8 3 16,0-4 2-16,-3-13 0 15,-3-6 0-15,-5-9-1 0,-6-9 2 16,-7-7 6-16,-11-9 2 16,-10 0-5-16,-8-7-3 15,-14 1-3-15,-10 2-3 16,-14 7-2-16,-11 6-1 16,3 13-1-16,5 9 0 15,6 3 0-15,11 10 3 16,10 0-11-16,11 3-4 15,7-1-25-15,7-2-9 16,7 0-23-16,7-4-6 16,4-2-35-16,3-7-13 15,-3-3-9 1</inkml:trace>
  <inkml:trace contextRef="#ctx0" brushRef="#br0" timeOffset="44346.469">26370 4917 376 0,'11'-28'140'0,"-4"22"-109"0,0-3 13 16,-4 5 1-16,-3 4-6 16,0 0 4-16,0 0-7 15,-3 4-1-15,-1 5-20 16,-3 4 2-16,-3-1 3 0,-1 7-7 0,-7 6-2 15,1 0-6-15,-1 3-2 16,1 1-1 0,-1 8 1-16,0-2-2 15,1-1 2-15,-1 1-4 16,4-4 0-16,-4-6-6 0,4-3-3 16,0-3-23-16,0-7-9 15,0-2-33-15,3-1-13 16,1-9-17-16,3-9-5 15,3-10-30 1</inkml:trace>
  <inkml:trace contextRef="#ctx0" brushRef="#br0" timeOffset="44577.945">26060 4870 324 0,'-18'-21'123'0,"22"14"-95"0,-4 4 14 0,3 3 1 0,4 3 5 16,7 7 5-16,0 5-9 15,4 4-1-15,3 3-25 16,0 13 1-16,1 2 1 0,2 7-9 16,1 6-3-16,0 0-5 15,-4-6-3-15,0-3-2 16,-3-10 1-16,-1-9-43 16,1-9-20-16,0-4-45 15,-4 1-17-15,-4-13-39 16</inkml:trace>
  <inkml:trace contextRef="#ctx0" brushRef="#br0" timeOffset="45293.687">26719 4993 252 0,'-7'-7'93'0,"11"4"-72"0,-1-3 20 0,1 3 7 16,3-3-2-16,0-1 3 15,4 4-3-15,3 0-1 16,0 0-25-16,0 3 4 0,7 0 0 16,11-3-6-16,14 0 0 0,14-4-5 15,3 1 0-15,1-3-7 16,-1-1-2-16,4 4-2 15,-7-3 1 1,-7 6-4-16,-11-4 0 0,-10 7-8 16,-7 0-2-16,-11 0-38 15,-7 7-16-15,-3-4-28 16,-8 6-12-16,1-3-47 16</inkml:trace>
  <inkml:trace contextRef="#ctx0" brushRef="#br0" timeOffset="45641.053">27143 4595 324 0,'3'-29'123'0,"1"23"-95"0,3 0 11 0,0 6-1 15,0 0-4-15,0 3 5 16,0 6 0-16,-3 10 1 16,-1 12-22-16,1 10 1 0,-4 13-1 15,0-4-6-15,-4 0-2 16,1 0-5-16,-1 3-4 16,4 1 2-16,0-1 0 15,0-6-1-15,0-3-2 0,0-6-2 16,0-10 1-16,4 0-26 15,-4-9-9-15,0-4-20 16,0-2-7-16,0-4-10 16,3-2-5-16,4-7-67 15</inkml:trace>
  <inkml:trace contextRef="#ctx0" brushRef="#br0" timeOffset="46029.981">27753 4569 300 0,'-7'-21'112'0,"7"5"-87"0,4 6 20 0,-1 1 1 16,1 6 0-16,-1-3 2 16,1 2-13-16,-1 4-6 15,1 4-17-15,-4 14-1 0,0 14 2 16,0 12-3-16,0 6 2 16,0 9-7-16,0-2-3 0,0-1-1 15,3-2-1 1,1-1 0-16,-1-3 2 15,1-6 1-15,3-6 1 16,0-7-16-16,0-6-4 16,4-3-43-16,-1-9-19 0,-3-7-45 15,7-3-20-15,0-3 14 16</inkml:trace>
  <inkml:trace contextRef="#ctx0" brushRef="#br0" timeOffset="46397.439">28042 5074 364 0,'-24'3'137'0,"13"1"-106"0,0 5-5 0,8-3-7 16,-1 0-4-16,4 4 5 15,4-4 3-15,7 0 1 16,3 1-13-16,3-7 7 0,1-10 4 15,3 4-5-15,-3-3 1 16,-4-1-5-16,-4 1 2 16,-3-1 3-16,-3 1 3 15,-8 3-9-15,-3 3-2 16,-3 3-8-16,-1 3-2 16,1 0 0-16,3 3 0 15,0 0-3-15,3 1 2 16,0-1-1-16,1 0 0 0,3-3-20 15,0 0-10-15,3 1-42 16,1-1-17-16,3-3-34 16,0 3-12-16,4-3 6 15</inkml:trace>
  <inkml:trace contextRef="#ctx0" brushRef="#br0" timeOffset="46854.994">28300 4579 332 0,'-4'-38'126'0,"4"26"-98"0,4-4 17 0,-1 13 1 15,4-7-10-15,4 1 2 16,0 0-7-16,6-1 1 16,1 4-18-16,-4 3 7 0,14 3 3 15,-3 0-4-15,10 12-1 16,-7-2 0-16,8 27 0 15,-8-5-4-15,4 30 1 16,-8-11-3-16,-6 11 0 16,0-11-3-16,-11 5 1 15,0-9-4-15,-11-3 1 16,-10 6-3-16,-4-22 0 16,4-9-3-16,-14 0-2 15,-11-10 1-15,4 1-1 16,7-10 2-16,10-10 1 15,11 1-4-15,14 0 1 16,0 5-2-16,21-5-2 16,-6 3 3-16,13-4 0 15,-7 4 1-15,4 6 0 0,-7 0-3 16,-4 3 2-16,-4 0-1 16,-3 7-2-16,1-10-11 15,-5 9-5-15,-3-9-44 16,4 6-19-16,-1-6-39 15,5 0-15-15,-5 0-37 16</inkml:trace>
  <inkml:trace contextRef="#ctx0" brushRef="#br0" timeOffset="47664.09">29238 4510 296 0,'-7'-10'112'0,"4"1"-87"0,3 3 20 0,0 6 1 15,0-3-2-15,0 3 1 16,0 0-6-16,0 3-1 15,0 0-21-15,0 3 5 0,3 4 2 16,8-1-1-16,13 0 0 16,15 10-6-16,11 6-2 15,3 4-7-15,-4 5 0 16,-3 4-5-16,-4 2-2 16,-3-2 2-1,-4-3 0-15,-3-7 1 0,-7-3 2 16,-8-6-1-16,-3-4 2 15,-3-2 0-15,-4-4 1 16,-3 1-2-16,-8-4 1 16,-3-3 0-16,-4 6 1 15,1-9-4-15,-8 7-3 0,-3-4 0 16,0-3 1-16,3 6-3 16,-21-3 0-16,-17 4 1 15,3-1 2-15,4 0-1 16,6 0-1-16,8 1-2 15,7 2-1-15,3-3-1 16,4 1 3-16,3-1-16 16,4 0-3-16,4 0-30 15,3 1-10-15,7-7-31 16,0 0-10-16,10 9-85 16</inkml:trace>
  <inkml:trace contextRef="#ctx0" brushRef="#br0" timeOffset="47980.078">29030 5215 320 0,'-14'4'121'0,"14"-4"-95"0,4 3 20 0,-1 0 1 0,4 0-3 15,4 0 1-15,6 0-6 16,8 0-1-16,7-6-21 16,17-3 1-16,25-7 0 0,7 1-6 15,1 2 1-15,2 4-6 16,-13 6-2-16,-15 0-2 16,15 6 0-16,10 1-7 15,-11-4 1-15,-6 0-45 16,-8-3-21-16,-6-3-19 15,-8-3-9-15,0-4-68 16</inkml:trace>
  <inkml:trace contextRef="#ctx0" brushRef="#br0" timeOffset="48703.604">30487 4513 280 0,'-25'-19'104'0,"15"13"-81"0,-8-10 18 15,11 10 4-15,-3 0-4 16,-1-1 0-16,0 1-5 16,1 6 0-16,3-3-20 15,3 3 2-15,11 0 0 0,11 3-2 16,14 0 1-16,10 0-1 15,7 1 0-15,8 2-4 16,3 3 0-16,-4 4-3 16,-17-4 0-16,-7 1 3 15,-8 8 3-15,-2-8 0 16,-22 12 4-16,-18 6-11 16,-7 0-2-16,1 0-4 15,-1-9-2-15,0 0 1 0,8 0-1 16,2-3-3-16,5-1 0 15,3 4 2 1,3 0 0-16,8 0 1 16,3-1 2-16,7 4-1 0,4 4-1 15,-1-8-2-15,1 4 1 16,0-3 1-16,-8 0 2 16,-3 0-1-16,-7-4 2 15,-3 1 2-15,-8 0 4 16,-3-4-4-16,0-2-1 15,-4-1-2-15,-3-3 1 16,-4-2-2-16,-3-4-1 16,-4 0 1-16,1 6-1 0,2-3-5 15,8-3 1-15,7 6-31 16,11-3-14-16,10 7-26 16,7-1-11-16,7 1-44 15,11 2-19-15,6 1 6 31</inkml:trace>
  <inkml:trace contextRef="#ctx0" brushRef="#br0" timeOffset="49039.49">31062 5065 300 0,'4'-22'112'0,"-1"22"-87"0,1-3 33 0,-4 3 10 16,0 0-23-16,0-6-5 15,0 2-9-15,0-2-2 16,0 6-16-16,-4-3-3 0,1-3-3 15,-1 6-1-15,4 0-1 16,0 0-3-16,0 0-2 16,0 0 1-16,4-7-1 15,-1 4 2-15,1-3 1 16,-1 0 7-16,-3-1 6 16,-3 4-6-16,-4 3-3 15,-4 3-4-15,-3 4 0 16,0-1-4-16,3 0 0 15,4 4-19-15,4-4-9 16,6-3-16-16,4 7-7 16,4-10-14-16,-1 6-6 15,1-6-74 1,3 0-47-16,4 0 85 0</inkml:trace>
  <inkml:trace contextRef="#ctx0" brushRef="#br0" timeOffset="49482.04">31736 4475 376 0,'10'-12'140'0,"-6"6"-109"0,-4-4 16 0,0 4 0 15,-7 3-13-15,-7 0-2 16,-4 3-7-16,-6 6-2 15,-8 6-12-15,-4 7 2 0,-9 3 1 16,-8 16-1-16,7 9 2 16,11-13-2-16,-11 20 0 15,14-10-3-15,14 9 1 16,4-16-6-16,25 20-1 16,-1-16-2-16,26 12 1 15,-5-12 0-15,15-4 1 16,18-2-2-16,-11-23 1 15,-11-2 0-15,7-13 1 16,-10 0 0-16,-14-10 2 16,-4-3-1-16,-24-2 2 15,-1 5-2-15,-24-6 2 0,3 3-6 16,-21 4-1-16,11 3-5 16,-14 5 1-16,6 1-9 15,4 3-2-15,8 0-41 16,10 3-17-16,-1 4-36 15,5-4-12-15,10 3-58 16</inkml:trace>
  <inkml:trace contextRef="#ctx0" brushRef="#br0" timeOffset="50428.076">27294 5545 232 0,'-10'0'88'0,"10"0"-69"16,3-4 22-16,-3 4 6 0,7-6-3 15,0 6 4-15,4-9-1 16,3 6 1-16,7-4-26 16,8 1 7-16,2 0 4 0,8 0-4 15,3-1-2-15,4 1-11 16,0 3-3-16,0 0-7 15,-7 0-2-15,-4-1-2 0,-7 1-2 16,-6 3 3-16,-5 0 0 16,-6 0-41-1,-4 3-19-15,-7 1-24 0,0-1-8 16,0 0-194 0,7 6 139-1</inkml:trace>
  <inkml:trace contextRef="#ctx0" brushRef="#br0" timeOffset="50773.348">27940 5410 312 0,'0'-19'118'0,"7"10"-92"0,-3-7 24 16,-1 13 3-16,1-4-2 16,-1 1 4-16,1 3-15 15,-1 0-4-15,-3 6-21 16,0 0 0-16,-3 13 1 0,-1 9-6 16,-3 3-1-16,0 0-5 15,4 10-1-15,-1-3-1 16,0-1-2-16,4 0 1 15,0-5 1-15,0-7-32 16,0-4-12-16,0-5-30 16,0-4-12-16,0-2-28 15,0-4-12-15,0 3-6 16</inkml:trace>
  <inkml:trace contextRef="#ctx0" brushRef="#br0" timeOffset="51095.707">28148 5573 372 0,'0'-10'140'0,"4"10"-109"0,-4 0 18 0,0 0 2 0,0 0-16 16,0 0 0-16,-4 7-14 16,4-4-3-16,0 6-10 15,0-6 1-15,4 0 4 0,3 1-3 16,0-4 2-16,0-4-7 15,3 1-3-15,-3-3 1 16,1 0 2-16,-5 6 0 16,-6 0 0-1,-5 9-3-15,1 1-2 16,0-1 1-16,0-3-37 16,4 1-13-16,3-1-19 15,0-3-6-15,0-3-11 16,0 0-2-16,7-6-53 15</inkml:trace>
  <inkml:trace contextRef="#ctx0" brushRef="#br0" timeOffset="51478.243">28265 5410 244 0,'0'-22'90'0,"0"12"-70"0,3-2 21 0,1 9 7 15,-1-4-4-15,4 1 1 16,0 3 6-16,4 0 3 15,3 3-29-15,7 0 3 0,0 3 1 16,-3 0-1-16,10 10 1 16,-7-4-5-16,8 10-3 15,-5-3 0-15,-3 6-1 16,-3 3-7-16,-7 0 0 16,-4-3-4-16,-11 0 0 15,4-4-3-15,-10-5-1 0,-1 3-3 16,-3-7-2-16,-7 0 1 15,3-2 1-15,0-1-1 16,8-3 2-16,3 0-7 16,3 0-1-16,8 1-1 15,6-4 4-15,-3 0 1 16,15 0 1-16,-5 0-3 16,4-4 2-16,-3 1-26 15,0-3-9-15,-4 3-35 16,-4-3-15-16,1-1-18 15,-8 1-6-15,1 0-48 16</inkml:trace>
  <inkml:trace contextRef="#ctx0" brushRef="#br0" timeOffset="51748.879">27700 5868 340 0,'-21'12'126'0,"24"-12"-98"0,8 3 21 0,0-3 4 16,6 0-5-16,8-3 2 15,10-3-6-15,18 3-3 16,11-4-22-16,3 1 0 0,0-3-1 0,7 2-6 16,-11-2 1-16,-10 9-10 15,14-9-2-15,-10 9-8 16,6-10 0-16,-10 1-50 15,14-1-22-15,21-5-63 16,-3-4-27-16,-14 0 14 16</inkml:trace>
  <inkml:trace contextRef="#ctx0" brushRef="#br0" timeOffset="52791.124">30290 5573 264 0,'-4'-3'99'0,"8"-4"-77"0,-4 7 15 0,3-3 5 16,1-3-3-16,3 6 1 15,3-3-4-15,8-3 0 16,3 6-20-16,7-10 6 0,4 7 2 16,3-3-4-16,1 6 1 15,-1-6-12-15,-3 2-3 16,-4 1-4-16,-4 0 1 15,-6 3-2-15,-4 0 2 16,-3 0-29-16,-1 0-9 16,-3-3-29-16,1 0-13 15,-1 0-18-15,3 3-8 16,1 3-17 0</inkml:trace>
  <inkml:trace contextRef="#ctx0" brushRef="#br0" timeOffset="53175.914">30727 5388 220 0,'0'-6'82'0,"0"2"-64"0,0-5 15 15,0 3 2-15,0-1 2 16,0 1 2-16,3 0-4 16,1-3-1-16,0 2-19 15,-1 4 9-15,4 3 3 0,0 6 3 16,0 4 2-16,0 5-4 0,-3 4-3 16,-1 6-5-16,-3 0-2 15,0 4-10-15,0 5-5 16,-3 1 0-16,-1-4 0 15,1 3-1-15,3-8-2 16,0-4 1-16,0-7-1 16,0-5-7-16,3-1-3 15,4-9-43-15,0 0-17 16,4-9-44-16,3 9-19 16,0-4-8-1</inkml:trace>
  <inkml:trace contextRef="#ctx0" brushRef="#br0" timeOffset="53494.746">31027 5563 280 0,'-4'-18'107'0,"4"18"-83"0,-3-4 28 16,3 4 9-16,-4 0-19 16,1 0-4-16,3 0-13 15,0 0-6-15,0 0-11 16,0 0 4-16,7-6 1 0,3 6-2 15,4-9 1-15,-3 6-3 16,0-4 2-16,-4 1 0 16,0 6 3-16,-7 0-3 0,-4 3 1 15,-3 7-7-15,-3-1-1 16,-1 4-4-16,0-4-1 16,4 7-4-16,4-7 1 15,3 0-31-15,7-5-12 16,0-4-20-16,0 0-9 15,0 0-75 1,4 3-52-16,-1 0 88 16</inkml:trace>
  <inkml:trace contextRef="#ctx0" brushRef="#br0" timeOffset="54016.615">31221 5394 312 0,'-4'-12'115'0,"8"5"-89"0,3-2 12 0,-4 3 1 0,1-1-8 16,-1 4 2-16,-3 3-4 16,0 0 2-16,8-3-17 15,-1 3 1-15,3 0 1 0,4 0 3 16,4 0 1-16,3 0-7 15,4 3-3-15,3 0 1 16,0 4 0-16,4 2 1 16,-7 4 2-16,-4-1-1 15,-4 4 2-15,-2-1-2 16,-5 4 2-16,-3-3-4 16,-7 0 1-16,-3-1-5 0,-4 1 1 15,-11-3-3-15,-7-1 0 16,-3-3-6-16,-4 1 1 15,-3-7 2-15,7 6 1 16,7-2-4-16,7-4-1 16,7-3-2-16,7 0 0 15,14 0 3-15,7 0 0 16,3 0 1-16,5 0 2 16,-1 6-3-16,-3-3 0 15,-4 0 1-15,-4 0 2 16,-2-3-12-16,-5-3-6 15,1 0-33-15,-4 0-16 16,0-3-21-16,-7 6-10 16,0 0-31-16,-4 9-12 15,-6 1 14-15</inkml:trace>
  <inkml:trace contextRef="#ctx0" brushRef="#br0" timeOffset="54481.161">30505 5871 252 0,'-25'3'93'0,"14"-3"-72"0,-6 0 20 0,10 0 4 16,-4 0-6-16,1 0 2 15,-5 0-3-15,5 0-2 16,3 0-19 0,3 0 3-16,8 6 1 0,6-3 2 0,8-3 3 15,7 0-1-15,3 0 2 16,7 0-4-16,4-3 0 16,14-6-3-16,21-1-3 15,7 1-3-15,7-1-1 16,18 1-5-16,21 0-3 15,-7-1-2-15,4 1-3 0,6-1 1 16,-6 7-1-16,-19-3 0 16,-16 0 2-16,-15 6-1 15,-14 0 2-15,-14 0-2 16,-11 0-1-16,-10 0 1 16,-8 0 1-16,-6-3-21 15,-8-1-9-15,-3-2-19 16,-3 3-9-16,-1 0-29 15,1 0-11-15,-1 0-86 16</inkml:trace>
  <inkml:trace contextRef="#ctx0" brushRef="#br0" timeOffset="56540.139">29647 6799 264 0,'11'-22'99'0,"-7"3"-77"0,3-3 15 0,-4 6 3 16,4 4-2-16,-3-4 4 15,-1 4-3-15,1 2 0 16,-4 4-21-16,-4 6 3 0,-6 6 2 15,-4 10-8-15,-4 6-1 16,-7 6-4-16,-7 3-1 16,-6 4-3-16,-1-1 1 15,0 10-2-15,0 3 0 16,8 4-3-16,6-1-2 16,7 0 3-16,11-3 0 15,11-6 1-15,10-4 2 16,10-9-3-16,8 1 0 0,7-10 1 15,0-10 2-15,3-6 3 16,4-9 2-16,3-13-1 16,8-16-1-16,-1-12-1 15,-3-3 0-15,-10-6-4 16,-15 6-3-16,-14-10 0 16,-21-15 1-16,-14-7-1 15,-11 7-1-15,-3 12-2 16,-1 10 1-16,1 15-4 15,3 13 1-15,8 13-5 0,2 12-1 16,8 12-20 0,7 13-5-16,7 7-28 15,7 9-13-15,0-4-36 0,8 7-17 16,-1 3-8 0</inkml:trace>
  <inkml:trace contextRef="#ctx0" brushRef="#br0" timeOffset="56959.253">29961 7115 348 0,'-17'7'132'0,"10"-4"-103"0,-4 6 1 15,8-6-6-15,-1 4-12 16,1-1 1-16,3 0 1 16,3 1 1-16,4-4-8 15,4-3 5-15,3-7 3 0,0-2-1 16,0-4 0-16,0-2 3 16,-3-1 3-16,-4 4-1 15,-4-4 0-15,-3 10-4 16,0 2-1-16,-3 8-11 15,-4 2-3-15,0 3-1 16,3 7 0-16,1-4 1 0,-1 7 0 16,1-6 0-16,3-1 2 15,0-2-1-15,0-1-1 16,0-3-24 0,0 1-9-16,0-4-32 0,3 0-13 15,4-3-34-15,4-6-15 16,-4-4-2-1</inkml:trace>
  <inkml:trace contextRef="#ctx0" brushRef="#br0" timeOffset="57305.12">30261 6557 356 0,'14'-25'134'0,"-7"19"-104"0,8 0 20 16,-8 6 4-16,0 6-12 15,0 10 0-15,-7 9-13 16,-4 19-5-16,1 3-14 16,-4-3-2-16,0 9 2 0,0-3-6 15,-1 0 0-15,1 10-2 16,0-7-2-16,0-3 3 0,4-3 0 15,-1-6-1-15,1-10-2 16,-1-5-19-16,1-5-8 16,-1-2-17-1,4-9-5-15,0-1-14 16,4-3-3-16,3-6-21 0,7-9-10 16,3-10-25-1</inkml:trace>
  <inkml:trace contextRef="#ctx0" brushRef="#br0" timeOffset="57754.467">30695 6670 280 0,'0'-34'104'0,"0"34"-81"16,0-32 29-16,0 23 7 0,0 6-14 15,0-3-1-15,-7 2-5 16,0-2-3-16,-7 16-19 16,3-1 3-16,-10 19 1 0,4-3-3 15,-15 16 0-15,4-10-4 16,-8 23-1-16,-6 18-5 16,14 3 0-16,14-6-5 15,14-6 0-15,14-10-1 16,7-9 1-16,4-10 0 15,3-5 1-15,0-11-2 16,4-8 1-16,3-10-2 16,-3-3 2-16,-4-16 0 0,-7-6 1 15,-14-3-2-15,-10-4 1 16,-8 4-2-16,-6 0-1 16,-8 12 1-16,0 4-1 15,4 2-3-15,-14 7 0 16,7 0-14-16,3 6-6 15,4 0-30-15,17 3-14 16,1 1-26-16,13-1-10 16,11 3-61-1</inkml:trace>
  <inkml:trace contextRef="#ctx0" brushRef="#br0" timeOffset="58985.605">31119 6918 296 0,'3'-9'110'0,"1"2"-86"0,-1 1 16 0,-3 6 2 0,0 0-5 16,0 0 2-16</inkml:trace>
  <inkml:trace contextRef="#ctx0" brushRef="#br0" timeOffset="59162.854">31126 6902 641 0,'-4'10'35'0,"-3"5"-5"0,-4 4-14 16,1 6-3-16,-1 0-5 15,1 4-3-15,-1-1-2 16,1-3 0-16,-1 0-4 15,0-3 0-15,1-3 1 16,3-4 2-16,0-2-3 16,0-4-2-16,0-2-34 15,-1-4-15-15,1-3-28 0,0-3-13 16,-3-4-65 0</inkml:trace>
  <inkml:trace contextRef="#ctx0" brushRef="#br0" timeOffset="59456.433">30872 6899 272 0,'-11'-6'104'0,"11"6"-81"0,11-6 20 0,-4 2 3 16,3 4 0-16,4 4 4 15,4 2-1-15,0 6 0 16,-1 4-27-16,-3 6-2 0,0 6-1 0,1 4-7 15,-1-1-2-15,0 0-5 16,3-2-4-16,1-8 0 16,0 5 1-16,-1-11-1 15,1-2-1-15,-4-4-37 16,-3 1-15-16,-4-4-18 16,-4 0-7-16,1-3-11 15,-4-3-3-15,3 0-32 16</inkml:trace>
  <inkml:trace contextRef="#ctx0" brushRef="#br0" timeOffset="60110.737">31616 6567 296 0,'-4'-19'112'0,"4"19"-87"0,0-13 20 0,0 13 1 0,4-3-7 15,-4 0 2-15,0 3-6 16,0 0-1-16,7 10-19 16,0-4 4-16,4 16 4 0,-1-3-3 15,11 15-2-15,-3-3-8 16,14 4-2-16,-8-10-2 15,8 9-1-15,-7-8-3 16,3-1 1-16,-7-3 2 16,0 3 2-16,-3-6-3 15,0 2-3-15,-4-2 0 16,-4-3 1-16,1-4 8 0,-4 1 5 16,0-4-5-16,-7-2-1 15,0-4-3-15,-14 3-1 16,3-3-3-16,-17-3-2 15,7 7 1-15,-14-4 1 16,3-3-1-16,0 6-1 16,4-3-2-16,7-3 1 15,3 6-1-15,4-6 0 16,4 0 2-16,3 0 0 16,3 0-20-16,0-6-9 15,1 6-14-15,3-3-4 16,0 3-7-16,-4 0-2 15,4 0-18-15,0 0-5 16,0 0-73-16</inkml:trace>
  <inkml:trace contextRef="#ctx0" brushRef="#br0" timeOffset="60371.737">31517 7197 320 0,'4'6'121'0,"-4"-6"-95"0,17 0 18 16,-13 0 0-16,10 0-2 15,-3 0 2-15,17 0-9 0,-4 0-4 16,29-3-17-16,-10 0-4 0,10-6 0 16,-11 2-6-16,0 1 0 15,-6 0-4-15,-5 0-1 16,-2 2-43-16,-5-2-20 15,-3 3-32-15,1-3-13 16,-5-1-38 0</inkml:trace>
  <inkml:trace contextRef="#ctx0" brushRef="#br0" timeOffset="61430.52">32120 6501 220 0,'-3'-3'85'0,"-1"3"-66"0,-3 0 16 15,4 0 4-15,-1 0-6 16,-3 0 1-16,4 0-2 0,-1 0 2 15,1-3-18-15,-1 3 4 0,4-3 3 16,0-1 3-16,4-5 2 16,-1 9-4-16,4-9-3 15,0 5 0-15,4-2 1 16,6-3-6-16,5-1-1 16,6 1-3-16,-7 9 2 15,0-3-5-15,7 6-1 16,-3 3 0-16,3 16 0 15,-6-3 0-15,-1 28 2 16,-4-9-1-16,-6 12 2 16,-4-6-2-16,-7 0 0 15,0-10-1-15,-14 1 0 16,3-7-2-16,-10-3-1 0,3-3-6 16,-3-3 1-16,4-4 0 15,-1-5 2-15,4-1-1 16,3-3 2-16,4 1-4 15,11-4-2-15,-1 0-1 16,15-3 3-16,-4 0 0 16,7 3 3-16,-3-3-3 15,7 3 0-15,-4 0-28 16,0 0-13-16,-3-3-62 16,-1 4-28-16,-3-4-66 15</inkml:trace>
  <inkml:trace contextRef="#ctx0" brushRef="#br0" timeOffset="61751.108">32632 6896 384 0,'-4'-6'143'0,"4"6"-112"0,-7-3 8 0,7 3-4 15,-3 0-14-15,-1 0 0 16,1-4-8-16,-1 4 0 15,4 0-8-15,0 0 4 0,4-3 1 0,-1 0-5 16,8 0-3-16,-4 0-1 16,4-3-1-16,-4 6 8 15,-4-3 5-15,1-4-2 16,-8 7 1-16,1 0-5 16,-4 7-2-16,3-4-5 15,0 3-2-15,1 0-8 16,-1-3-4-16,1 0-34 15,-1 1-14-15,4-1-19 16,0 0-7-16,0-3-67 16</inkml:trace>
  <inkml:trace contextRef="#ctx0" brushRef="#br0" timeOffset="62139.133">32805 6432 280 0,'17'-9'107'0,"-17"9"-83"0,29-13 21 0,-22 10 7 16,0-3-6-16,0 2 2 15,-4 1-6-15,-3 3-4 16,-3 3-21-16,-1-3 3 0,-10 7 3 15,4-1-6-15,-8 7 1 16,4-4-9-16,3 10-3 16,4 0-1-16,7 3-1 0,0-4 2 15,11 7 3-15,-1-6-4 16,8 3-3 0,7 3 1-16,-8-9 0 0,-3 0-1 15,4-7-2-15,-4-3 3 16,0-3 0-16,-3 1-15 15,0-4-4-15,-1 0-43 16,1 0-19-16,-4 0-36 16,0-4-15-16,0 1-23 15</inkml:trace>
  <inkml:trace contextRef="#ctx0" brushRef="#br0" timeOffset="62439.917">33055 6419 288 0,'-7'-12'107'0,"7"12"-83"0,0-10 21 0,0 10 7 15,7-3-4-15,-3 0 4 16,3 0-5-16,0 0 1 16,0 9-27-16,-3 10 8 0,-4 9 4 15,-8 22-8-15,1 16-5 16,-3-1-7-16,-1 11-1 15,4-14-5-15,4 1-2 16,-1-4-2-16,1-3-3 16,-1-6 1-16,4-9-1 0,0 0-5 15,0-16 1-15,0-7-40 16,0-2-18-16,0 3-34 16,0-7-13-16,0-6-74 15</inkml:trace>
  <inkml:trace contextRef="#ctx0" brushRef="#br0" timeOffset="68307.679">29351 7473 232 0,'-28'-9'88'0,"14"9"-69"0,-7 0 8 0,10 0-1 16,0 6-5-16,-3-3-1 15,0 6 5-15,4-2 1 16,-1-4-13-16,0 3 8 0,4-3 5 16,4-3-1-16,-1 6 0 15,4-2 0-15,4-4 1 16,3 6-3-16,4-3 0 15,3 3-8-15,7 0-4 16,14 1 2-16,18-4 2 16,14 0 3-16,18-9 1 0,35-7-6 15,10 4 0 1,18-7-8-16,-21 13-1 16,-28-3-2-16,39 6 1 0,-32 0-2 15,21 9 2-15,-25 1-2 16,-3-1 2-16,-18-3-2 15,0-3-1-15,-18 0 1 16,-3-3-1-16,-14 0 2 16,-10-3 3-16,-8 0-18 15,-18-3-5-15,1 3-49 16,-11-3-22-16,0 2-39 16,-7 4-18-16,0 0 4 15</inkml:trace>
  <inkml:trace contextRef="#ctx0" brushRef="#br0" timeOffset="69195.751">29478 7868 228 0,'11'-19'85'0,"-4"13"-66"0,0-7 16 0,-4 7 4 16,1 0-8-16,-1 0 2 15,-3-1-4-15,-3 1 0 16,-4 3-16-16,-4 3 8 0,-3 3 5 16,-4 3-1-16,-6 4 3 15,-4 5-7-15,-4 4-3 0,0 9-4 16,0 16-1 0,4 3-1-16,3 3 0 15,4-2-4-15,7-5-3 16,7 4-2-16,7-3 0 0,4-9 0 15,10-7 3-15,10-3-5 16,15-6-1-16,7-6 4 16,7-4 5-16,-4-6-1 15,1-9 1-15,-8-10-3 16,-3-6-1-16,-7-6 3 16,-8-10 5-16,-10-9-5 15,-6-9-2-15,-12 6-3 16,-10-7 0-16,-7 4-2 0,-11-4-1 15,-3 4-2-15,-1 6 1 16,8 13-1-16,7 9 0 16,3 15-14-1,8 16-4-15,6 4-23 16,8 2-8-16,6 13-15 0,1 1-4 16,0 5-35-16,-4 13-15 15,-4 12-7 1</inkml:trace>
  <inkml:trace contextRef="#ctx0" brushRef="#br0" timeOffset="69571.878">29750 8272 304 0,'-4'-12'112'0,"4"6"-87"0,-7-4 22 16,4 10 5-16,-1-3-19 15,-3 3-6-15,0 3-12 16,0 4-2-16,0-4-8 16,0 6 1-16,3-3 4 0,1-3 3 15,3 4 2-15,3-4-4 16,4-3 1-16,4-3-1 16,3-4 3-16,0-2-1 15,4-3 2-15,-4-4 1 16,-7 6 2-16,-7-2-6 15,-4 6 1-15,-3 2-8 0,-3 4-3 16,-1 4-1-16,4-1-1 16,0 0-5-16,4 0 1 15,3 0-31-15,0 0-12 16,3 0-22-16,1 1-10 16,-1-1-19-16,1 0-6 15,3-3-28 1</inkml:trace>
  <inkml:trace contextRef="#ctx0" brushRef="#br0" timeOffset="69884.562">30071 7812 316 0,'-4'-26'118'0,"4"17"-92"0,0 0 17 0,4 2 1 0,-4 7-2 15,3 0 2-15,4 0-5 16,-3 10-1-16,-1 2-21 16,1 7 1-16,-4 0 0 0,0-3-6 15,-4 15-2-15,-3 19-5 16,0 3-2-16,0-2-1 16,0-1-2-16,0-13 1 15,4 1 1-15,3-3-3 16,0-10 0-16,3-7-32 15,1-8-13-15,3-1-19 0,-4-2-7 16,1-7-19 0,-4 0-5-16,3-10-36 15</inkml:trace>
  <inkml:trace contextRef="#ctx0" brushRef="#br0" timeOffset="70304.936">30388 7821 288 0,'0'-16'110'0,"0"16"-86"0,0-6 24 0,0 6 7 15,0 0-5-15,0 0 0 16,-7 0-12-16,-7 6-6 16,-4 4-18-16,-3 2 0 0,-3 7 2 0,-1 3-4 15,4 16-2-15,3 2-5 16,4 7-2-16,7 0-1 15,7-3 1-15,7 0-2 16,7-9-1-16,7-4 3 16,0-12 2-1,-3-3-2-15,7-10-2 0,-4 3 2 16,7-9 2-16,-7 0 4 16,1-9 2-16,-5 6 1 15,-10-13 0-15,0 0-4 16,-17-6 0-16,3 0-5 15,-15 10-2-15,-13-4 0 16,3 4-1-16,8 5-5 0,3 7 1 16,3 0-20-16,7 10-9 15,8-1-21-15,3 1-6 16,7-1-32-16,0 0-14 16,4-9-53-1</inkml:trace>
  <inkml:trace contextRef="#ctx0" brushRef="#br0" timeOffset="71130.207">31701 7435 220 0,'0'-3'82'0,"0"-3"-64"0,-4 3 13 0,4 3 1 0,0 0 5 15,-3-3 4-15,3 3-4 16,0 0 0-16,7 0-21 16,3 3 6-16,4 0 5 0,7 0-2 15,8 0 0-15,2 0-2 16,5 0-3-16,3 1-2 16,3-1 1-16,7-3 1 15,4-3 0-15,-7-1-3 16,42-2 0-16,-17 3-7 15,49-3-4-15,-25-1-3 16,14 1-3-16,-20 3 1 16,9-3 1-16,-24 3-1 15,-3 0-1-15,-11-1 1 16,-11 1-1-16,-6 3-3 0,-8 0 2 16,-3 0-4-16,-4 0-1 15,-7 0-17-15,0-3-5 16,-3 3-13-16,0-3-1 15,-4-3-27-15,-7 6-10 16,0 0-46 0,-11 6-61-16,4-3 58 15</inkml:trace>
  <inkml:trace contextRef="#ctx0" brushRef="#br0" timeOffset="71778.836">32336 7645 192 0,'3'-9'71'0,"-3"9"-55"0,7-9 15 0,-7 9 3 16,7-4 3-16,-3-2 2 15,3-6 1-15,-4 2 2 16,-3-2-23-16,0 2 3 0,-7 1 1 15,0 3 1-15,-14 6 1 16,3 0-3-16,-13 15-2 16,2-2-6-16,-6 9-4 15,7 3 1-15,-4 6 3 16,4-6-4-16,3 7 0 16,4-10-4-16,11 12 1 15,-1-9-4-15,11 10 0 16,0-7-3-16,11 3-1 15,-1-6 3-15,18-3 3 16,-3-6-2-16,21-10 0 16,-11-3 3-16,8-9 1 15,-8 0 3-15,-3-10 4 0,-8 4-4 16,-10-14 0-16,0 8-6 16,-17-17-3-16,-1 7 2 15,-17-19 0-15,4 6-4 16,-12 10-1-16,5 3-4 15,-1 12 1-15,4 3-19 16,3 13-7-16,4 0-26 16,14 13-9-16,0-1-36 15,11 7-12-15,-4-3-30 16</inkml:trace>
  <inkml:trace contextRef="#ctx0" brushRef="#br0" timeOffset="72079.039">32558 7924 384 0,'3'-12'143'0,"-3"12"-112"0,4-10 12 0,-4 10-4 16,0 0-16-16,0 0 0 15,0 0-8-15,0 0-1 16,0-6-8-16,0 6-2 0,0 0 2 0,0 0-3 15,-4 0-2-15,4 0 0 16,-3 6 1-16,-1-2-3 16,1 2-2-16,3-3 2 15,0 3 2-15,0-3-5 16,0 1-1-16,0-1-49 16,0 0-21-16,0-3-28 15,3 3-12-15,1 0-19 16</inkml:trace>
  <inkml:trace contextRef="#ctx0" brushRef="#br0" timeOffset="72422.271">32798 7711 276 0,'0'-9'104'0,"0"9"-81"0,10-19 23 0,-6 16 5 16,3-7-5-16,0 1 0 16,4-3-8-16,-4-1-1 15,0 4-21-15,0 5 6 0,-4 4 2 16,-3 0-1-16,-3 13-2 16,-1 0-7-16,-3 12-4 15,0-3-5-15,0 6-2 16,0-3-1-16,3 3-2 15,1-3 1-15,3 3-1 0,0-3 0 16,0-3 2-16,0-3-32 16,0-3-14-16,0-4-33 15,-7-2-12-15,3-4-28 16,-3 0-11-16,4-2 5 16</inkml:trace>
  <inkml:trace contextRef="#ctx0" brushRef="#br0" timeOffset="72798.983">33052 7655 360 0,'-4'0'134'0,"4"0"-104"0,-7 9 12 0,7-9-4 16,-3 6-8-16,-1 1 2 15,-3 8-7-15,0-2-1 16,-4 6-13-16,1 0 2 0,-1 9 1 15,1-9-5-15,6 6-1 16,1-3-2-16,6 6-1 16,1-6-1-16,10 0 2 15,-4-7-1-15,15-5 0 16,-4-1-3-16,11-9-2 16,-7 0 7-16,-4-9 3 15,-4 3-3-15,-17-7 1 16,0 4-5-16,-17-4-2 15,3 4 2-15,-11 2 0 0,4-2-4 16,-11 9-1-16,7-3-8 16,1 3-2-16,6 0-46 15,8 3-21-15,2-3-75 16,5 9-29-16,-1 1 39 16</inkml:trace>
  <inkml:trace contextRef="#ctx0" brushRef="#br0" timeOffset="80093.697">30603 8790 252 0,'18'-35'96'0,"-7"17"-75"0,3-4 14 0,-7 12 1 16,0 1 3-16,-4 2 5 16,1 1 3-16,-4 6 1 15,0 3-26-15,-7 7 3 0,-4 9 2 16,-3 9 0-16,-7 9 2 16,-7 17-8-16,-11 21-2 15,-7 0-7-15,-3-6-2 16,-1 3-9-16,5-3 0 15,2-3 1-15,8-6 1 16,7-7-1-16,7-9 1 16,3-10-4-16,4-8 0 15,3-5-1-15,4-5 0 16,0-6-14-16,0-7-6 0,4-6-20 16,-1-7-6-16,0-6-19 15,4-2-8-15,0-7-28 16,8-1-10-16,2-5-7 15</inkml:trace>
  <inkml:trace contextRef="#ctx0" brushRef="#br0" timeOffset="80423.74">30230 8774 240 0,'-15'-37'90'0,"15"11"-70"0,0-17 19 0,0 24 5 16,0-6-5-16,4 0-1 15,-1 3-2-15,5 6 3 16,2 10-22-16,4 15 13 0,4 13 4 16,3 13-1-16,4 8 3 15,3 8-11-15,0 14-6 16,4 17-10-16,-4 3-4 16,0-7-1-16,1 0 0 15,-5-12-2-15,-3 6 1 16,1-9-2-16,-5-7-1 15,1-5 1-15,-4-14-1 16,0-5 0-16,-3-14 2 16,-1-8-28-16,-3-7-11 0,0-9-29 15,0-4-10 1,-3-5-40-16,7-1-16 0,-1 3 0 16</inkml:trace>
  <inkml:trace contextRef="#ctx0" brushRef="#br0" timeOffset="80933.15">31083 8793 284 0,'7'-47'107'0,"4"25"-83"0,-1-16 15 0,-2 20 1 16,2 5-7-16,-3-3 1 15,0 16-2-15,0 0 2 16,0 16-18-16,0 3 6 0,0 6 2 16,4 3 1-16,0 0 2 15,6 10-4-15,4 12-2 16,4 7-7-16,7 5-1 16,0-8-8-16,3-1-1 15,-3-6 0-15,3-6 0 16,-10-10-2-16,-1 0-2 15,-6-9 3-15,-4-3 0 16,-3-3 1-16,-1-7 2 16,-3 1-1-16,-3-1 0 15,-8-9 1-15,-3 6 1 0,-7-6-1 16,-7-6 1-16,-14 3-4 16,-11-3 0-16,-7-4-1 15,4 7-2-15,-1-3-2 16,8 0 1-16,3 2 1 15,4 1 0-15,6 0-3 16,8 3 2-16,7 0 1 16,7 0 0-16,4 0-14 15,3 0-3-15,0 0-33 16,7 3-15-16,3 0-28 16,1 4-12-16,3-4-71 15</inkml:trace>
  <inkml:trace contextRef="#ctx0" brushRef="#br0" timeOffset="81295.341">30896 9480 276 0,'-21'-7'104'0,"18"4"-81"0,3 0 23 0,0 3 5 15,7 0-3-15,3 0 2 0,4 0-6 16,4 3-1-16,7 0-23 16,3 1 13-16,7-4 6 0,11-4-9 15,14-2-5-15,11 0-12 16,-1 3-4-16,-3 3-7 15,-10 0-2-15,-4 3 0 16,-8 0 2-16,-6-3-8 16,-4 0-3-16,1 0-42 15,-5-3-18-15,5 0-27 16,-4 0-10-16,3-1-64 16</inkml:trace>
  <inkml:trace contextRef="#ctx0" brushRef="#br0" timeOffset="81666.67">32004 8975 272 0,'-4'-66'104'0,"8"38"-81"0,7-10 16 0,-8 22 3 15,4-5-1-15,0-1 3 16,0 3-2-16,0 9 1 0,-3 1-24 16,-4 9 3-16,3 9 1 0,-3 16-3 15,-3 10-2-15,-4 15-8 16,3 13-2-16,1 3-4 15,-1-7-3-15,1 1 2 16,-1-7 0-16,4-6-1 16,0-3-2-16,0-6-28 15,0-4-14-15,0-9-31 16,7-15-149 0</inkml:trace>
  <inkml:trace contextRef="#ctx0" brushRef="#br0" timeOffset="82179.046">32353 8834 392 0,'11'-13'145'0,"-4"10"-112"0,0-3 12 0,-4 6 0 16,-3 0-13-16,0 0-1 15,-3 3-13-15,-8 3-4 16,-10 4-8-16,-7 2-4 0,-4 4-1 15,0 6-1-15,4-3 2 16,4 6-1-16,6-3-1 16,4-4 1-16,10-2-1 15,8-3 0-15,10-1 2 16,7-2-1-16,7-1-1 16,4-3-2-16,3 4-1 15,-3 2 4-15,0 4 3 16,-4 3-3-16,-3 3-1 0,-1 3-2 15,-2 0-2-15,-1 0 5 16,-4 3 1-16,1 0 2 16,-4 1 0-16,-3-4 2 15,-1 3 3-15,-6-3 5 16,-4 0 1-16,-4-3 0 16,-3-6 1-16,-3-1-4 15,-8-12 0-15,-7-3-7 16,-10 0-1-16,-7-9-4 15,-4 0-1-15,4-4 1 16,3 1 2-16,3-1-6 16,12-3-1-16,3 1-36 15,7 2-13-15,3-3-23 0,4 4-7 16,3 3-15 0,8-7-3-16,3 6-39 15</inkml:trace>
  <inkml:trace contextRef="#ctx0" brushRef="#br0" timeOffset="82494.803">32290 8853 312 0,'-14'-13'118'0,"14"7"-92"0,0-1 11 15,0 4-1-15,0-3-11 16,0 0 0-16,0 0-1 16,0 2 0-16,3-5-13 15,4 9 7-15,7-3 2 0,8 3-4 16,9 0 1-16,5 3-6 16,2-3-1-16,8 0-6 15,7 0-3-15,4 6 0 16,-5-3 1-16,1-3-14 15,-10 0-7-15,-12 0-50 16,-9 0-22-16,-12 4-83 16</inkml:trace>
  <inkml:trace contextRef="#ctx0" brushRef="#br0" timeOffset="83712.048">32897 8555 280 0,'3'-13'107'0,"1"10"-83"0,3-6 21 16,0 2 5-16,-4-2-10 16,1-1 0-16,-4 1-6 15,-4 3 1-15,-10-4-19 16,-11 1 6-16,-10 3 5 0,-14 3-4 15,-8 3 1-15,1 3-7 16,-15-3 0-16,-13 0-4 16,-12 0 2-16,-2-3-8 15,-19-7-4-15,-20-2-2 16,3-1 1-16,-18-6-1 16,-10 10-1-16,6-4 1 0,-13-2-1 15,7 12 0 1,10-4 0-16,-10 4 0 0,7 6 0 15,13 0-3-15,8 1 2 16,0-1 1-16,11 3 0 16,14-3 0-16,20-3 0 15,15 0 0-15,11 0 2 16,13-3-1-16,8 3-1 16,7 0-2-16,7 0-1 15,6 3 2-15,8 3 0 16,7-3 1-16,4 7 2 15,3-1 1-15,0 4 3 0,3-4-3 16,-3 4-2 0,0 6 0-16,0 6 1 15,-3 12-1-15,-1 13 2 0,1 7 0 16,3 12 3-16,3 22 1 16,8 28 3-16,6 6-3 15,8 10-2-15,10 16 0 16,4-20 1-16,0-11-1 15,-11-1 0-15,-7-3-3 16,-14-16 1-16,-10-22-2 16,-8-15 2-16,-3-10 0 15,0-15 1-15,0-10-2 16,3-6-2-16,4-9 3 16,4-4 2-16,6-3-2 15,8-6 0-15,10-6-3 0,7-3-1 16,8-1 1-16,6 1 2 15,7-10-3-15,8-3 0 16,10-3 1-16,39-6 2 16,17-1-1-16,25-8 2 15,32 5-2-15,11-2 2 16,20 15-4-16,-3 3 0 16,18 9 1-16,-18 7 0 15,15 10 0-15,-29 5 2 16,-14 4-3-16,-11 3 0 15,-28-1 1-15,-21 7 2 16,-25-3-1-16,-17-3-1 0,-18-3 1 16,-14-4-1-16,-15-8 0 15,-9-14 2-15,-12-2-1 16,-6-10 2-16,-8-7-2 16,1-5-1-16,-1 3 1 15,4-10-1-15,4-12 0 16,3-13 0-16,10-25-3 15,4-13 2-15,8-5 1 16,-5-42 0-16,-10 7-5 16,-17 0 1-16,-15-16 0 15,-6 22-1-15,-8 19-3 16,-7 15-2-16,-3 26-2 16,-8 18 2-16,-3 23-14 15,8 21-4-15,9 19-79 0,19 19-31 16,6 16-67-1</inkml:trace>
  <inkml:trace contextRef="#ctx0" brushRef="#br0" timeOffset="106066.374">1580 9285 224 0,'-10'-9'85'0,"3"3"-66"0,0-1 23 0,7 1 8 15,-4 6-6-15,-3 0-1 16,0 6-13-16,-3 4-6 16,-1 2-14-16,-7 4 5 0,4 9 2 15,0 6-3-15,4 7 0 16,2 3-2-16,5 3 2 15,6-4-3-15,5 1 1 16,6-6-5-16,10-4 1 16,12-12 1-16,2-10 5 15,8-9 1-15,4-15 0 16,-8-17-3-16,4-12-2 0,-7-6-2 16,-11 0 0-16,-3-3-2 15,-8 2-1-15,-10 4-1 16,-10 7 0-1,-18 5 0-15,-18 13 0 0,-11 16 0 16,-10 12 0-16,7 13 0 16,-6 12 2-16,6 16-5 15,7 10-1-15,14-16 2 16,0 18 3-16,4-12-4 16,7 0-3-16,14 10 1 15,10-17 2-15,15-5 2 16,3-16 1-16,4-10 4 15,3-9 3-15,-3 0-4 0,24-28-2 16,-14 3 0-16,11-32-1 16,7-12-2-16,-25 10 1 15,-10 2 0-15,-18 14 3 16,-14 2-3-16,-14 6 0 16,-8 7-1-16,-6 6-2 15,3 10 1-15,4 12-1 16,-7 9 0-16,3 10 0 15,7 15-3-15,11 4 2 16,0-7 1-16,17 16 0 16,1-9 0-16,13 0 0 15,4-7 0-15,11-9 0 16,-7-3-3-16,21-13 2 0,24-6 3 16,-6-16 1-16,-1-6 1 15,-14-12 0-15,-3-4-2 16,-4-3-2-16,-13 1 3 15,-12 5 0-15,-13 4-1 16,-15 3-2-16,-17 6 3 16,-8 9 0-16,5 10-1 15,-8 12-2-15,7 10-2 16,7 19-1-16,-7 12 2 16,18-6 0-16,4-10-2 15,6 10 2-15,4-12 1 16,10 5 2-16,-3-8-3 15,15-8 0-15,-5 1-1 16,25-12 0-16,-6-4 2 16,13-18 2-16,-3-1-1 0,10-31 2 15,-3-12-2-15,-11 6 2 16,-7 2 0-16,-17 14 1 16,-14-1-2-16,-15 10 1 15,-17 3-2-15,-8 4 2 16,4 8-4-16,-3 10 0 15,3 10 1-15,8 15 0 16,-5 15-3-16,15 1 2 16,4-6 1-16,6 9 0 15,4-7-3-15,10 1 2 16,1-7-1-16,14-9 0 0,-4 0 4 16,32-16 1-16,-15 1-1 15,22-29-2-15,-7 9-2 16,-4-31 1-16,8-12 3 15,-8 3 3 1,-17-1-2-16,-11 13-2 0,-14 1 0 16,-18 5 1-16,-13 7-1 15,-19 12-1-15,1 13-2 16,6 16 1-16,-2 12 1 16,6 19 0-16,3 18 0 15,12-8 0-15,6-10 0 16,11 9 0-16,0-12-3 15,14 3 2-15,0-10-4 16,35-15-1-16,-10 0 7 0,21-13 4 16,-3-3-2-16,-1-31-2 15,-7 6 2-15,1-34 0 16,-8-10-1-16,-10 6-2 16,-15 4 1-16,-13 12-1 15,-22 3 2-15,-14 10 1 16,-14 12-1-16,14 16-2 15,11 0-2-15,-11 28 1 16,-14 28 1-16,25-3 0 16,4-9 0-16,9 6 0 15,-2-9-3-15,17-7 2 16,0 0-1-16,21-15 0 16,-3 0 4-16,17-16 1 0,-3 0-1 15,13-32-2-15,1-18 1 16,-14 12-1-16,-7 10 0 15,-4-13 2-15,-10 1-1 16,-15 2-1-16,-10 7 1 16,-14 6 1-16,-1 15-1 15,-2 7-1-15,-1 6-2 16,-3 16 1-16,10 16 1 16,11-7 0-16,0-3 0 15,14 3 0-15,-4 0-3 16,11-9 0-16,0-3 4 15,18-16 1-15,10-10-3 16,4-8 1-16,-11-8 0 16,-3-2 2-16,-7 3-3 0,-8 3 0 15,-10 7 3-15,-10 5 3 16,-8 7-2-16,-7 16-2 16,1 12-3-16,2 3 1 15,1-9 1-15,4 18 0 16,3-8-3-16,3-1 2 15,0-6 1-15,4-4 2 16,4-2-3-16,3-13 0 16,0 7 1-16,7-20 0 15,0 7-11-15,11-22-3 16,6-3-37-16,4-3-14 16,1-1-51-16,-12-2-19 0,1 2-56 31</inkml:trace>
  <inkml:trace contextRef="#ctx0" brushRef="#br0" timeOffset="106634.429">1958 8727 240 0,'11'-59'90'0,"-4"8"-70"0,3-24 19 16,-6 44 5-16,-1-1-3 15,-3 1 0-15,-3 3 2 0,-8 3 0 16,-3 0-23-16,-7 9 10 0,-7 0 5 16,-22 7-6-16,-10 6 0 15,-7 6-7-15,-3 9-2 16,-22 14-2-16,-17 30-2 16,-1 16-2-16,8 22-1 15,-11 35-1-15,0 15 0 16,11 35-4-16,17 3-3 15,29 6 0-15,31-25-1 16,0-38 0-16,54 66 2 16,-12-46-1-16,36 18 2 15,-7-44 0-15,63 34 1 16,-24-46-9-16,84-13-4 16,57-28 9-16,18-50 6 15,27-38-2-15,4-66-2 0,18-34-3 16,0-63 0-16,-18-4 0 15,-7-39 1-15,-28-11-2 16,-49-2-2-16,-47-4 3 16,-45 13 0-16,-46-9-1 15,-64 15 1-15,-52 25-2 16,-75 16-1-16,-49 60 1 16,-53 56-1-16,-45 47-3 15,-36 57 0-15,10 59 2 16,15 31 0-16,31 32-2 15,36-7 0-15,28 17-27 16,49-4-10-16,25-10-79 16,11 4-33-16,6-10-60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0" timeString="2019-09-02T01:00:49.716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1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19-09-02T01:00:50.587"/>
    </inkml:context>
  </inkml:definitions>
  <inkml:trace contextRef="#ctx0" brushRef="#br0">17692 9132 0</inkml:trace>
  <inkml:trace contextRef="#ctx1" brushRef="#br0">12245 5150 252 0,'-7'0'93'0,"0"0"-72"0,0 0 18 0,3 0 5 0,1 0 1 16,-1 0 3-16,1 6-9 15,-1-3-4-15,4 3-19 16,0 4 5-16,4-1 3 0,3-6 1 16,7 7 0-1,3-7-1-15,8-3 2 0,7-7-5 16,3-2-3-16,4 0-4 15,7-7-1-15,10 7-7 16,1-1-2-16,-4 7 0 16,-4-3 0-16,-7-4-2 15,-6 4 1-15,-8 0-2 16,-10-1 2-16,-4 1-2 16,-7 3-1-16,-7 0-8 0,-4 0-5 15,1 0-37-15,-1 3-18 16,1 0-50-16,3 3-23 15,-4 3-27 1</inkml:trace>
  <inkml:trace contextRef="#ctx1" brushRef="#br0" timeOffset="584.832">12760 4889 304 0,'-25'-6'115'0,"22"3"-89"0,3 0 19 0,0 3 4 0,7-7-12 16,7-2-1-16,4-3-7 16,3-4-4-16,3 3-13 15,1 4 6-15,0 9 2 0,0 3-2 16,-1 6 2-16,-3 4 2 15,-3 3 3-15,-7-1-2 16,-4 1-2-16,-7 0-7 16,-4 2-1-16,1-2-6 15,-4 0-2-15,-1-4-2 16,1 1 0-16,0-1-4 16,0 1 0-16,4 3 1 15,-1-7 0-15,1 10-3 16,3-3 2-16,3-1-1 0,4 1 0 15,4-4 2-15,3-2 0 16,4 2 0-16,6 4 0 16,1 9 0-16,0-3 0 15,-4 10 0-15,-3-4 0 16,-8-3-3-16,-3-3 2 16,-7-3 7-16,-3-4 6 15,-8-2-2-15,-3-4 0 16,-4 1-4-16,-3-1-1 15,0-3-3-15,-4 1 1 16,-3-1-2-16,0 0-1 16,0-3-2-16,3 0-1 0,7-3-20 15,8 0-10-15,6-3-25 16,11-3-11 0,4-3-27-16,6-4-12 15,8 0-68-15</inkml:trace>
  <inkml:trace contextRef="#ctx1" brushRef="#br0" timeOffset="1006.186">13374 4939 364 0,'-4'0'134'0,"-3"4"-104"0,-7 2 7 0,7-3-5 15,-4 0-3-15,-6 3 2 16,-4 1-8-16,0-1-1 15,3 0-13-15,0 0-5 0,8 1-3 16,3-1-4-16,7 0 2 16,3 4 1-16,8-10 2 15,3 6-3-15,3-3-2 16,1-3 2-16,3 10 0 16,0-1 3-16,1 0 1 15,-1 10-4-15,0 0-1 16,-3 3 1-16,-1 6 0 15,1-9 16-15,-4 6 10 16,0-6 2-16,-7 0 2 16,-3-4-5-16,-8 1-3 15,-3 0-9-15,-7-1-5 16,-4 1-4-16,-3-3 0 0,-7 5-2 16,-4-5-1-16,0-4-8 15,1-2-3-15,2-4-38 16,5-6-16-16,6-7-43 15,4-2-20-15,3-13-44 16</inkml:trace>
  <inkml:trace contextRef="#ctx1" brushRef="#br0" timeOffset="1218.66">13279 4952 420 0,'21'-3'159'0,"-21"3"-124"0,35-3 13 0,-21-4-4 16,4 1-22-16,6 0-4 16,8-4-11-16,7 1-3 15,3 0-2-15,4-1-2 0,-3 1 1 16,-5 3-43-16,-2 2-17 16,-5 4-34-16,1 4-14 15,-7-1-47 1</inkml:trace>
  <inkml:trace contextRef="#ctx1" brushRef="#br0" timeOffset="1623.054">13914 4896 280 0,'-7'-7'104'0,"3"7"-81"0,-3-3 18 0,3 0 4 0,-3 0-2 15,-3 3 2-15,-4 3-10 16,-4 0-2-16,-3 7-18 15,-4 2-2-15,-3 4 0 0,0 6-1 16,-4 6 3-16,7 13-6 16,8 3-3-16,10 6 3 15,10 0 2-15,11-6-4 16,7-7 1-16,8-5-5 16,2-4 0-16,1-9 1 15,0-10 2-15,0-9 1 16,6-15 1-16,1-14 0 15,-4-11 0-15,-6-7 0 0,-8 0 0 16,-14 6-4-16,-11 0-1 16,-13-3-1-16,-8 6 1 15,-3-2-2-15,-4 8-1 16,0 7-2-16,1 10-1 16,2 8-20-16,8 7-10 15,7 7-19-15,11 5-5 16,6 1-24-16,8 5-11 15,6 11-70 1</inkml:trace>
  <inkml:trace contextRef="#ctx1" brushRef="#br0" timeOffset="1983.334">14259 4949 288 0,'14'-32'110'0,"-7"20"-86"0,-3-7 11 16,0 10 1-16,-4-1-9 15,-4 1-1-15,-3 0-1 16,-7 9-1-16,-4 0-13 16,-7 9 4-16,1 10 5 0,-4 3-5 15,3 12 0-15,4 7-1 16,7 9 4-16,10 0 1 16,15-3 3-16,10-3-8 15,11-9-1-15,3-10-5 16,4-10 0-16,-1-8 4 15,-2-14 2-15,3-14 4 16,-4-14 1-16,-10-3-2 0,-11-2 2 16,-11-1-8-16,-10 0-4 15,-11-3-4-15,-6 0 0 16,-12 4-13-16,-13 5-6 16,-7 13-38-16,-4 16-15 15,3 9-43-15,4 16-18 16,-7 9-47-1</inkml:trace>
  <inkml:trace contextRef="#ctx1" brushRef="#br0" timeOffset="2373.614">12446 5645 312 0,'-28'6'115'0,"21"-6"-89"0,-4 3 16 15,11-3 4-15,0 0-3 16,0 0 2-16,0 3-1 16,4 1 2-16,-1-4-25 15,4 0 8-15,4 0 2 0,3 0-3 16,11-4 0-16,17-5-9 15,25-7-1-15,14 1-7 0,25-7 1 16,39 0-3 0,13 0 0-16,26 3-5 15,-8 3-1-15,15 7-1 0,-11 6 1 16,-29 0-4 0,-17 0 0-16,-17-1 1 0,-22 1 2 15,-17-3-6-15,-18 0 1 16,-15-4-56-16,-13 1-26 15,-14-4-157 1</inkml:trace>
  <inkml:trace contextRef="#ctx1" brushRef="#br0" timeOffset="3124.109">19473 5187 292 0,'-17'-3'110'0,"17"-3"-86"0,0 6 22 16,0 0 4-16,0 0-7 15,7 6-1-15,3-3-4 16,4-3 1-16,4 6-21 16,7-2 5-16,3-1 4 0,7-3-9 0,11 0 0 15,11-3-8 1,3 3-4-16,-8 0-3 16,-6 0-3-16,-7 0 1 0,-11 0 1 15,-6 0-39-15,-8 0-14 16,-4-4-54-1,-6 4-21-15,-8 0-42 16</inkml:trace>
  <inkml:trace contextRef="#ctx1" brushRef="#br0" timeOffset="3633.718">19971 4999 336 0,'3'-13'126'0,"8"7"-98"0,3 3 30 0,-3 0 8 0,6 0-14 16,8-3-3-16,0-1-8 16,3 1-1-16,4 0-22 15,-1-1 1-15,1 4 1 0,-7 3-5 16,-8 3 2-16,-6 4-8 16,-11 2-3-16,-7 4-1 15,-4-1-1-15,1 4-2 16,-1 3-2-16,1-10 1 15,-1 1 1-15,0 8-1 16,4-2-1-16,0 3-2 16,4 3 1-16,3 3 1 15,3 0 0-15,4 0 0 16,4 0 0-16,3 3-3 0,4-3 0 16,3-3 2-16,0 7 2 15,0-4 0-15,-3-3-1 16,-4-4 3-16,-7-2 0 15,-7-3-1-15,-7-1 1 16,-7-2 4-16,-11-4 6 16,0-3-5-16,1 6-2 15,-4-2-6-15,-1-1 0 16,1-3 0-16,3 0 0 16,8-3-3-16,3 0 0 15,3 0-20-15,8 0-10 16,3 0-19-16,7 0-5 15,3-3-22-15,8-3-8 0,3-4-105 16</inkml:trace>
  <inkml:trace contextRef="#ctx1" brushRef="#br0" timeOffset="4069.034">20613 5015 344 0,'3'-7'129'0,"-3"4"-100"0,0 3 22 15,0 0 5-15,-3 0-12 0,-1 0-2 16,-3 3-8-16,0-3-4 16,0 7-16-16,-3-7-2 0,-1 0-1 15,0 6-9-15,1-3 0 16,-1 3-4 0,1-2 0-16,3 5 0 15,3-3 0-15,8-3 0 0,3 7 0 16,3-4 0-16,1 0 0 15,3 1 4-15,4 2 1 16,3 0-4-16,7 4 1 16,4 9 0-16,6 3 0 15,1 3 0-15,0 0 0 16,-7 1 4-16,-4-1 5 16,-7-6 8-16,-10 3 4 15,-11-9 1-15,-11-1-2 16,-6 1 1-16,-12-4-1 15,-2-2-14-15,-5-1-3 16,1 1-2-16,0-7-1 0,0 3-5 16,-1-12 1-1,8 3-42-15,3-10-17 0,8-6-45 16,6-6-20-16,4 0-63 16</inkml:trace>
  <inkml:trace contextRef="#ctx1" brushRef="#br0" timeOffset="4267.652">20602 4974 452 0,'11'-3'170'0,"-1"0"-132"0,15 3-2 0,-4 0-11 16,7 0-18-16,8 0-2 16,3 0-1-16,-1-3 0 15,1-1-2-15,-4-2-10 0,-3 3-3 16,0 0-40-16,-4 3-17 15,-3 3-29-15,-4 3-12 16,0 1-29 0</inkml:trace>
  <inkml:trace contextRef="#ctx1" brushRef="#br0" timeOffset="4640.41">21213 4955 236 0,'17'-9'88'0,"-10"2"-69"0,4 4 15 0,-8 0 1 16,-3 3 4-16,0 0 5 15,-7 0-1-15,-7 0 0 0,-7 6-23 16,-4 4 4-16,1 2 0 0,-5 7-1 16,1 9-2-16,0 7-5 15,3 12-2-15,8 3-4 16,6-3 1-16,11-3-2 16,7-3 2-16,11-10-6 15,10 1-1-15,14-11 2 16,15-5 1-16,-1-10 5 15,1-6 3-15,-4-6 0 16,-11-10 4-16,-10-9-2 16,-11-12 1-16,-11-4-5 15,-13-6 0-15,-15 0-8 16,-14 0-3-16,-6 6-4 16,-5 4 1-16,-3 11-1 15,11 8-2-15,7 5-19 0,7 10-10 16,7 3-27-16,10 6-12 15,11 4-28-15,11 2-12 16,10 10-57 0</inkml:trace>
  <inkml:trace contextRef="#ctx1" brushRef="#br0" timeOffset="4983.927">21749 5008 384 0,'-11'-12'145'0,"4"6"-112"0,-14-1 5 0,10 4-2 0,-3 0-15 16,-3 3 0-16,-5 3 5 16,-2 3 4-16,-1 7-16 15,0 3 3-15,4 12 1 16,7 13-4-16,11-1 0 0,6 4-4 16,11 0-1-16,14-6-3 15,15-7-1-15,10-9 3 16,0-6 3-16,0-10 2 15,-8-6 5-15,-6-12-1 16,-7-7-1-16,-7-13-4 16,-11-5 0-16,-14-10-5 15,-14 3-2-15,-15-6-5 16,-13 6-2-16,-7 6-6 16,-4 7 0-16,0 9-36 0,0 9-13 15,-7 10-55-15,-11 13-21 16,1 15-67-1</inkml:trace>
  <inkml:trace contextRef="#ctx1" brushRef="#br0" timeOffset="5360.552">19777 5748 432 0,'-36'4'162'0,"29"-4"-126"0,4 0 14 0,3 0-3 0,3-4-7 16,8 1 0-16,10 0-6 16,14-3-1-16,11 0-19 15,11-1-1-15,6-2 0 0,40-7-3 16,13 7 0-16,22-10-4 15,27 6-1 1,1 1-3-16,25 6 1 0,-15 6-2 16,7 6 2-16,-6 3-2 15,-32-2-1-15,-29 2 1 16,-24-3-1-16,-22-6-5 16,-17-6 1-16,-14-7-29 15,-11-5-13-15,-7-7-58 16,-10-1-23-16,-15 1-82 15</inkml:trace>
  <inkml:trace contextRef="#ctx1" brushRef="#br0" timeOffset="6260.026">20027 7808 340 0,'-21'-37'129'0,"14"9"-100"0,0-13 9 0,7 19-3 0,3-9-9 16,8-4-1-16,3 1 2 16,11-4 2-16,3-3-15 15,18 4 7-15,24 2 6 0,15 4 2 16,7 6 5-16,21 18-5 15,7 26-3-15,-14 28-10 16,-15 28-5-16,-20 10 2 16,-25 15 4-16,-25 16-5 15,-25-3 1-15,-31-12-8 16,-25 12-1-16,-7-4-2 16,-18 4 1-16,-17-19-4 15,0-15 0-15,10-17 1 16,14-15 2-16,15-12-1 15,17-16-1-15,18-16-4 0,14-19 0 16,17-25 2-16,25-6 1 16,25-6 1-16,14 6 0 15,4 3-3-15,3 10 2 16,0 8 1-16,-3 14 2 16,-11 6-1-16,-11 15-1 15,-7 0-17-15,-6 10-9 16,-1 0-30-16,-3-3-15 15,-1-7-37-15,5-3-15 16,3-2-57 0</inkml:trace>
  <inkml:trace contextRef="#ctx1" brushRef="#br0" timeOffset="6695.796">21555 7749 352 0,'-4'-85'132'0,"4"38"-103"0,-7-16 7 16,4 38-1-16,-4-3-12 16,-4 9 1-16,-7 1 2 15,-10 5 3-15,-11 13-15 16,-10 22 7-16,-8 28 3 0,-2 19-4 16,2 16-1-16,-3 37-9 15,-3 13-2-15,6 18-4 0,15 4-1 16,24-22 5-1,25-28 3-15,18-26-4 0,28-18-2 16,32-19 0-16,6-19-1 16,8-16 0-1,7-18 2-15,3-32 3 0,-10-15 5 16,-14-13-4-16,-15 0 2 16,-17-25-1-16,-18-13 1 15,-17-3-6-15,-25-21-4 16,-28-4-6-16,-25 9 0 15,-7 29 0-15,-7 22-1 16,-8 25-3-16,8 18 0 16,11 17-20-16,17 24-7 15,18 16-24-15,17 13-10 16,18 6-32-16,11 0-11 0,14 6-55 16</inkml:trace>
  <inkml:trace contextRef="#ctx1" brushRef="#br0" timeOffset="7130.733">22535 7573 364 0,'-7'-75'137'0,"4"41"-106"0,-8-4-9 0,8 16-10 15,-4-6 13 1,-7 6 13-16,-8 6 1 15,-6 16-1-15,-14 16-21 16,-11 21 7-16,-7 32 6 0,4 19-10 0,-1 16-1 16,8 24-5-16,13-2-1 15,19-10-1-15,13-3 2 16,29-13-5-16,35-9-1 16,14-22-4-16,11-19-1 15,17-25-1-15,7-25 1 16,-3-19 0-16,-18-12 3 15,-6-13 1-15,-19-16 1 16,-17-21 2-16,-21-7 4 16,-18-6-6-16,-21-22-2 15,-29-6-6-15,-24 15 0 16,-7 16 0-16,-4 32 0 16,-3 12-5-16,4 25 1 15,20 6-20-15,18 22-7 0,22 7-41 16,17 18-19-16,14 4-34 15,14 2-12-15,14 1-27 16</inkml:trace>
  <inkml:trace contextRef="#ctx1" brushRef="#br0" timeOffset="7536.01">23915 7674 400 0,'46'-38'148'0,"-36"29"-115"0,1-10 24 0,-8 16 4 15,-3-7-23-15,-7 1-4 16,-7-1-5-16,-10 1-1 16,-19 0-15-16,-20 5-1 0,-15 11-1 15,8 8-4-15,6 7 1 16,8 7-5-16,6 2 0 16,11 0-3-16,15 4-3 15,13-7-1-15,11 6 3 16,7-2 0-16,11-1 1 15,10 4 0-15,18 9 0 16,10 12 0-16,4 7 0 16,-3-4 2-16,-8 1 1 15,-10-10 7-15,-7-3 6 16,-15-6 1-16,-6-7-1 16,-15-5-4-16,-17-11-2 15,-21-5-6-15,-15-7-3 0,-3-3 0 16,-7-6-1-16,-3-3-3 15,-1-4 0-15,8 1-31 16,13 0-13-16,19-4-62 16,17 1-27-16,7-7-75 15</inkml:trace>
  <inkml:trace contextRef="#ctx1" brushRef="#br0" timeOffset="8200.04">25075 7213 324 0,'0'-63'121'0,"18"38"-95"0,14-13 25 16,-15 29 4-16,5-1-9 16,2 7-2-16,5 10-3 15,-1 15 1-15,0 15-23 16,4 10 9-16,7 6 3 0,10 16-8 16,14 26-3-16,12-8-11 15,-1 4-4-15,-7-12-1 16,7-7 0-16,3 0 2 15,-3-3 1-15,-10-10-3 0,-15-8-1 16,-10-14 3-16,-11 1 1 16,-14-10 1-1,-14-6 0-15,-14-3-2 0,-17-3-1 16,-8-13-6-16,-7-3-1 16,-14-3 3-16,-18-13 1 15,-10 0 0-15,3 0-2 16,4 1 1-16,0 2 1 15,0 4-3-15,3 9-2 16,8 9-7-16,10 4-2 16,11 6-9-16,10-1-1 15,7 11-27-15,14-11-10 16,8 4-55-16,6-3-25 16,4-6-43-1</inkml:trace>
  <inkml:trace contextRef="#ctx1" brushRef="#br0" timeOffset="8467.714">24419 8464 420 0,'-3'-16'156'0,"24"7"-121"0,35-4 34 15,-17 10 7-15,28 0-22 16,18 0-6-16,38 0-17 0,11-4-7 15,25 4-14 1,7 3-2-16,-14 0 2 0,3 0-6 0,-3 3 0 16,-25 10-4-16,-22-1-3 15,-16-2 2-15,-15-1 2 16,-11-3-33-16,-6-6-16 16,-8-3-39-16,-3-3-16 15,-4 3-110 1</inkml:trace>
  <inkml:trace contextRef="#ctx1" brushRef="#br0" timeOffset="9924.442">27598 6949 288 0,'28'-62'107'0,"-21"40"-83"0,-7 0 17 0,-3 12 4 15,-8 4-11-15,-14 6 0 16,-10 6-4-16,-11 7 1 15,-3 6-17-15,-4 18 3 0,-11 23 3 16,-13 21-9-16,-11 7-1 16,-1 28-4-16,8 19-1 15,4-6-3-15,6 24 1 16,15-9 0-16,24-18 3 16,28-16 3-16,22-16 5 15,35-13-6-15,32-18 0 16,3-19-2-16,14-25-1 0,11-13 1 15,-7-12 3-15,-15-13 2 16,-20-9 3 0,-22-10-1-16,-20-12 2 0,-26-7-4 15,-35-2-1-15,-24 9-6 16,-15 6-3-16,-24 12-3 16,-18 20-1-16,7 21 2 15,8 19 0-15,9 19-2 16,19 0 0-16,24 1-3 15,25-5-1-15,17-5-27 16,18-3-10-16,25-7-16 16,25-6-2-16,10-3-27 15,3-4-8-15,8-9-56 16</inkml:trace>
  <inkml:trace contextRef="#ctx1" brushRef="#br0" timeOffset="10402.339">28621 7106 316 0,'-28'-72'121'0,"6"44"-95"0,-16 0 16 0,17 18-1 15,-15 1-10-15,-6 2 2 16,-4 14-6-16,-10 2-2 15,-15 13-13-15,-14 31 3 0,1 10 3 0,3 22 1 16,3 28 1 0,4 18-5-16,7 4 1 0,17 19-7 15,26-10-3-15,20-19-3 16,22-9-3-16,24-9 3 16,29-19 2-16,17-25 0 15,4-23 0-15,21-27-1 16,7-19 2-16,-8-20 1 15,5-11 3-15,-1-32-1 16,-10-22 0-16,-18-16-3 16,-21-34 1-16,-24-9-4 15,-33-20 0-15,-34 4-3 16,-26 25-1-16,-17 28-1 16,-28 35-2-16,-4 25 0 0,4 21 3 15,7 23-9-15,14 21-1 16,17 20-16-16,22 8-6 15,17 4-24-15,18 0-9 16,18 0-27-16,17 6-11 16,18 10-50-1</inkml:trace>
  <inkml:trace contextRef="#ctx1" brushRef="#br0" timeOffset="10795.235">29880 7316 344 0,'74'-66'129'0,"-49"16"-100"0,-4-25-4 16,-17 44-10-16,-11-4 11 15,-14 4 9-15,-22 9 5 16,-10 12 0-16,-7 17-21 16,-21 27 6-16,-21 26 5 0,-4 18-7 15,-3 32-1-15,-8 21-7 16,8 1 1-16,24 12-5 15,43-12 1-15,42-22-1 16,35-16 1-16,43-22-6 16,31-16-2-16,22-27 0 15,20-32 2-15,-10-35-1 16,-17-22 0-16,-29-6 3 16,-31-15 3-16,-29-32-2 0,-35-9 2 15,-49-26-8-15,-29 7-2 16,-28 16-3-16,-24 31-2 15,-1 25-15-15,4 22-5 16,7 22-30 0,18 12-13-16,17 19-48 0,15 16-20 15,20 4-47 1</inkml:trace>
  <inkml:trace contextRef="#ctx1" brushRef="#br0" timeOffset="11425.578">19346 9207 356 0,'-81'6'132'0,"67"4"-103"0,7-17 1 0,7 7-8 0,18-6 9 15,28-3 7-15,21-13-4 16,21-7-3-16,46-8-17 16,18-4 7-16,49 0 5 0,42-3-3 15,32 4 1 1,43 2-7-16,42 10-2 0,28 6-7 16,0 9-3-16,-21 4-2 15,-39 3 0-15,-32 2-2 16,-53 4 2-16,-56 0-4 15,-49 0 0-15,-43-3-6 16,-28-3-3-16,-28 0-60 16,-25-4-27-16,-24 1-56 15,-19-4-24-15,-27-5 35 16</inkml:trace>
  <inkml:trace contextRef="#ctx1" brushRef="#br0" timeOffset="11845.453">20518 9398 344 0,'-32'-25'129'0,"46"12"-100"0,14-5 15 0,-10 11 3 16,14-8-15-16,20-1-1 15,19 4 4-15,7 5 4 16,-1 17-20-16,4 5 11 0,4 20 5 0,-11 18-13 16,-21 10-2-16,-28-7-8 15,-29 1 0-15,-20 2-5 16,-19-12 1-16,-27 3-5 16,-15-6-2-16,4-6 0 15,7-10 1-15,7-6-3 16,10-6 0-16,11-7-1 15,15-6 0-15,17-3 0 16,14-6-2-16,10-3 0 16,25-4 3-16,25 1 0 15,14-4 1-15,1 16 0 16,2-9 0-16,11 9-27 16,1 0-11-16,-8 0-50 15,-4-4-18-15,-6 4-95 16</inkml:trace>
  <inkml:trace contextRef="#ctx1" brushRef="#br0" timeOffset="12235.382">22020 9025 440 0,'-14'-50'165'0,"0"40"-129"0,-18 7-3 0,15 10-9 16,-22 15-9-16,-17 12 3 15,-4 16 3-15,0 7 4 16,-4 12-13-16,1 25 6 0,6 3 3 0,15-3-5 16,21-6 1-16,21-1-12 15,17-2-3 1,19-16 0-16,31-16 1 0,17-21 1 16,1-26 0-16,14-22 0 15,7-9 0-15,-4-9 2 16,-17-10 3-16,-22-9-2 15,-17-20-2-15,-25-8 2 16,-32-1 0-16,-34-15-3 16,-15-12-3-16,-18 5-7 15,-14 29-4-15,4 15-1 16,14 29-1-16,18 15-18 16,17 19-7-16,25 13-28 15,24 18-11-15,26 7-32 16,16 0-14-16,15 6-37 15</inkml:trace>
  <inkml:trace contextRef="#ctx1" brushRef="#br0" timeOffset="12579.639">22888 9285 436 0,'32'-37'162'0,"-28"21"-126"0,-8-6 3 0,-3 9-8 15,-7 1-17-15,-14-4-3 16,-18 16 7-16,-11 16 3 15,-3 3-11-15,-3 12 5 0,-4 16 5 16,-7 25-5-16,14 3 0 16,24 7-7-16,29-13 0 15,25 3-5-15,24-12 0 16,40-7 1-16,20-12 2 16,7-16-3-16,15-22 0 0,-8-3 5 15,-14-13 5-15,-20-12-5 16,-26 0 0-16,-21-16 7 15,-28-18 2-15,-35-10-11 16,-25-6-3-16,-14-1-7 16,-18-11 0-16,-13-1-16 15,6 22-6-15,18 13-29 16,21 15-10-16,25 16-61 16,28 13-24-16,35 6-29 15</inkml:trace>
  <inkml:trace contextRef="#ctx1" brushRef="#br0" timeOffset="12894.136">26779 8743 312 0,'-53'0'118'0,"39"0"-92"0,-7 3 24 15,14 0 3-15</inkml:trace>
  <inkml:trace contextRef="#ctx1" brushRef="#br0" timeOffset="13091.253">26688 8755 637 0,'24'0'58'0,"22"0"-30"15,49-3 5-15,29-6 3 0,56-10-6 0,46-3 0 16,28 0-13-16,24 0-5 15,19-6-7-15,-22 3-2 16,4-10-1-16,-29-2-2 16,-10-4 5-16,-32 3 1 15,-42 1-13-15,-39-1-6 16,-32 10-31-16,-35 0-11 16,-32 9-49-16,-35 9-19 15,-28 10-63 1</inkml:trace>
  <inkml:trace contextRef="#ctx1" brushRef="#br0" timeOffset="13497.049">27115 9097 332 0,'-64'-3'123'0,"64"-13"-95"0,14-9 16 15,0 13 0-15,11-7-7 16,10-3 3-16,15 0 2 16,27 0 1-16,22 13-23 15,3 15 10-15,22 22 7 0,3 16-14 16,-21 9-2-16,-25 1-9 16,-25-7 0-16,-24-3-1 15,-32-4 1-15,-25-2-4 16,-14-7-3-16,-3-6-2 15,-4-12 0-15,0-7-4 16,-3-6 0-16,7 0 1 16,3-3 0-16,11 0-3 0,10 0 2 15,7 0-4-15,22-4 1 16,7 4 0-16,6 3 2 16,8-3-17-16,10 0-7 15,11 0-33-15,11 0-12 16,-1-4-53-16,1 4-24 15,3-6-18 1</inkml:trace>
  <inkml:trace contextRef="#ctx1" brushRef="#br0" timeOffset="13872.429">28670 8953 408 0,'-21'-35'154'0,"7"17"-120"16,-14 8 17-16,10 1 1 0,-10 9-26 15,-14 9-4-15,-11 10-4 16,-4 22 0-16,-3 12-10 16,-3 7 9-16,6-1 3 0,15-2-4 15,21 2-1-15,21-2-9 16,17 2-2-16,19-12-2 16,24-12 1-16,14-16-2 15,3-16 2-15,-3-16 0 16,-3-12 1-16,-4-3 2 15,-14-7 1-15,-18-9 5 16,-21-6 3-16,-17-12-8 16,-15-7-2-16,-14 3-3 0,-17 9-2 15,-14 10-2-15,3 13 1 16,7 15-15-16,10 10-4 16,15 9-17-16,14 9-4 15,14 7-22-15,21 9-10 16,14 6-14-16,8 4-4 15,3-1-71 1</inkml:trace>
  <inkml:trace contextRef="#ctx1" brushRef="#br0" timeOffset="14202.938">29341 8994 380 0,'31'-35'143'0,"-34"23"-112"0,-15-1 10 15,8 7-3-15,-8 6-11 16,-7 0 1-16,-10 12-2 15,-7 10 1-15,-18 16-15 16,-7 6 4-16,3 9 2 0,11-3 1 16,18-3 3-16,24 3-8 15,29 1-3-15,24 8-4 16,15-12-2-16,24-3-1 16,18-19 0-16,-4-15-2 15,-7-23 1-15,-7-15 9 16,-14 0 7-16,-21-13 1 15,-21-9 0-15,-18-22-10 16,-21-10-4-16,-29 1-4 16,-24-1 1-16,-7-3-15 15,-3 13-5-15,-8 10-29 0,-3 24-10 16,3 16-48-16,8 16-19 16,2 15-78-1</inkml:trace>
  <inkml:trace contextRef="#ctx1" brushRef="#br0" timeOffset="14936.805">24063 10897 340 0,'74'-72'129'0,"-46"59"-100"0,1 1 42 0,-26 9 14 16,-10 3-32-16,-14 3-11 15,-18 9-15-15,-10 13-6 16,-15 10-11-16,-21 9-4 0,-10 3 0 16,0 0 1-16,7-3 1 15,10-10-2-15,15 7-1 16,17-13-6-16,21-3-1 16,22-3 1-16,20-3 0 15,36 0-4-15,32 3 1 0,10 3 4 16,39 16 2-1,4 6 0-15,-1 15-2 16,4-2 3-16,-10-4 0 0,-22-5 7 16,-21-4 4-16,-24-4 4 15,-18-5 1-15,-21-10-4 16,-25 0-1-16,-36-6-6 16,-17-3-3-16,-17-6-2 15,-29-7-3-15,-14 3-2 16,0 1 1-16,-10-4-6 15,-1-12-3-15,22-4 1 16,17 1 0-16,29 3-27 16,24-7-14-16,32-2-23 0,32-1-9 15,17 0-40-15,29 1-17 16,7-11-10 0</inkml:trace>
  <inkml:trace contextRef="#ctx1" brushRef="#br0" timeOffset="15418.408">25217 10615 436 0,'-25'-19'165'0,"28"19"-129"0,1 6 2 16,3-3-10-16,7 13-5 16,7 3 6-16,7 9 1 15,11-3 2-15,18 19-17 16,20 19 0-16,8 9-1 0,-4 0-1 16,7 0 0-16,8-9-7 15,2 12-2-15,-6-6 0 16,-14 0 0-16,-11-13-2 15,-7-2 1-15,-11-10 0 16,-7-7 1-16,-10-5 0 16,-7-7 2-16,-7 0 1 15,-15-3 1-15,-6 0 0 0,-19-4 2 16,-20-2-5-16,-32-3-1 16,-14-4-4-16,-22-3-1 15,-20 1 1-15,10-4 0 16,14 0 0-16,14 0 2 15,18-3-6-15,18 0 1 16,13 0-32-16,15 0-12 16,14 0-42-16,7 3-19 15,11 3-107 1</inkml:trace>
  <inkml:trace contextRef="#ctx1" brushRef="#br0" timeOffset="16109.582">25185 12019 292 0,'-28'-9'110'0,"24"9"-86"0,4 0 20 15,0 0 2-15,11 0-4 16,3 3 1-16,7-3 8 15,11 0 2-15,10-3-28 16,29-13 12-16,31-3 7 0,18-9-15 16,35-3-4-16,0 3-13 15,15 6-5-15,-5 12-4 16,-13 4-3-16,-21 3-8 16,-11 0-5-16,-15 0-37 0,-13 0-18 15,-11-1-50-15,-14 4-21 16,-10 0-32-1</inkml:trace>
  <inkml:trace contextRef="#ctx1" brushRef="#br0" timeOffset="16829.91">27245 10662 284 0,'-21'-35'107'0,"17"13"-83"0,4-6 19 15,4 9 6-15,3-3-12 0,4-6 1 16,13-3 1-16,19-4 2 16,27 4-22-16,18 3 11 15,22-1 7-15,27 11-5 0,-6 18 1 16,6 9-7-1,-3 22-4-15,-21 13-6 0,-25 3-2 16,-31-3-2-16,-32-3 2 16,-32 0-3-16,-22-4-1 15,-9-2-6-15,-15-7-3 16,-11-9 0-16,1 0-1 16,6 3 0-16,15-10 0 15,10 1-7-15,14 2 0 16,18 4 3-16,22 6 4 15,13 10 1-15,7 6 2 16,8 6-4-16,20 3-2 0,11 3 4 16,0 0 3-16,-6 16-1 15,-8 3 0-15,-7 1 1 16,-11-8 2-16,-14-8 1 16,-14-7 1-16,-14-6-2 15,-10-6 1-15,-15-13-4 16,-24 3 0-16,-22-9-1 15,-10-7 1-15,-10-2-2 16,-22-4-1-16,-7-3-2 16,11 0 1-16,10-3-6 15,7 0-3-15,15 0-21 16,13 0-7-16,15 0-47 16,14 0-18-16,14 6-120 15</inkml:trace>
  <inkml:trace contextRef="#ctx1" brushRef="#br0" timeOffset="21585.964">1905 7953 192 0,'-7'-7'71'0,"3"1"-55"0,-3 0 17 0,4 0 5 0,-8 2-5 15,4-2 3-15,-3 3-3 16,-4 3 0-16,-1 0-18 16,1 3 2-16,4 3 3 0,-4 7-9 15,-1 3-1-15,1 9 0 16,0 9 1-16,7 4-1 16,4-1 1-16,3-5-4 15,7 5-2-15,10-11 2 16,5-11 0-16,-1-9 1 15,7-9 0-15,4-12-2 16,3-17-1-16,-3-12-1 16,-4 1 2-16,-3-1-1 0,-8 3 0 15,-6 3-1-15,-15 4 0 16,-6 2 0-16,-4 14 0 16,-4 2-5-16,-7 10 1 15,1 6 2-15,-15 9 3 16,4 4-4-16,-1 21-1 15,4 16 2-15,1 7 1 16,10-4 1-16,6-6 0 16,8-3 0-16,11-13 2 15,7-6-1-15,3-9 0 16,7-7 1-16,7-5 3 16,-3-11-2-16,3-5 1 15,-3-10-3-15,3-10 2 16,-7-15-4-16,-7 10 0 0,-7-4 1 15,-3 3 0-15,-8 10-2 16,-6 3 1-16,-8 6-2 16,-14 7-1-16,0 9 1 15,1 6 1-15,-8 9-3 16,0 13-2-16,7 10 2 16,11 6 0-16,4 3-2 15,6-4 2-15,7 1 1 16,8-6 0-16,10-4-3 15,7-9 2-15,4-3 3 16,10-4 1-16,8-12 1 16,-8-3 2-16,4-9-1 0,3-3 0 15,-3-20 1 1,0-12 1-16,-4-12-3 16,-10 6-1-16,-15 3 1 0,-10 3 2 15,-10 6-5-15,-8 4-1 16,-14 2 0-16,-3 7 2 15,10 10-3-15,-38 8 0 16,3 14-1-16,-4 8-2 16,11 13 3-16,14 16 0 15,1 10 1-15,13 2 0 16,11-3-5-16,14-2 1 16,14-11 4-16,14-8 2 15,18-7 0-15,0-13-2 0,7-2 5 16,-4-13 4-16,4-7-5 15,7-12 0-15,-10-12 0 16,-1-13 2-16,-10-4-1 16,-11 4 0-1,-14 7-6-15,-14 2 1 0,-14 4 0 16,-11 8 2-16,-3 1-1 16,-11 16 2-16,-3 6-4 15,-4 12 0-15,-7 13-1 16,7 22 0-16,14 9 0 15,4 10-2-15,14-10 3 16,14 7 0-16,18-4 1 16,17-9 2-16,0-12-1 15,8-19-1-15,13-10 3 0,4-12 2 16,11-10 0-16,-15-12 2 16,-3-16-2-16,-21-9 2 15,-15-1 0-15,-17 4 1 16,-24 12-2-16,-15 10-1 15,-18 28-3-15,8 16-2 16,-11 18 1-16,7 7-1 16,-3 0-3-16,17-10 2 15,11-6-4-15,21-3 1 16,14-12-27-16,7-7-9 16,11-9-51-16,3-7-19 15,18-3-94 1</inkml:trace>
  <inkml:trace contextRef="#ctx1" brushRef="#br0" timeOffset="23778.802">3062 7348 252 0,'-14'-19'93'0,"14"6"-72"0,-4-6 14 0,4 10 0 16,-3-4 2-16,-4-2 4 15,-4-4 0-15,-6 0-1 16,-1 0-21-16,0 4 2 0,-3-7 2 16,-3 0-6-16,-12-7 1 15,-10 11-2-15,4-4 2 16,-14 3-8-16,-1 6-1 16,8 1-5-16,-8-1-1 15,8 1 3-15,-15-4 3 16,1 7-2-16,-18-1-2 15,7 7 2-15,3 6 0 0,1 4-6 16,-4 2 0 0,-11 13-1-16,-3 9 2 0,10 7 1 15,-3 9 1-15,3 0-2 16,1 0 1-16,-11 6-2 16,3 10-1-16,11 12 1 15,3-3 1-15,15-3-1 16,-1-6 2-16,8-3-2 15,7-4 2-15,-1 0-2 16,8 7 2-16,3 9-2 16,0-3 2-16,1-3-2 15,6-3 2-15,4 3-4 0,10 0 0 16,1 6 1-16,6 3 0 16,8-6 0-16,3-6 2 15,7-7-1-15,4-6-1 16,6 0 3-16,8-6 0 15,0-3 1-15,17 12 0 16,18 4 0-16,11-10 0 16,6 3 0-16,5-12 0 15,2-1-2-15,26-9 1 16,3-6-2-16,0-6 2 16,24-7-2-16,8-9 2 15,0-6-4-15,21-6-2 16,-1-7 4-16,12-9 3 0,10-1-1 15,0-2-2-15,14 0 0 16,-3-1 1-16,17 7-1 16,-7 0-1-16,14 6 1 15,-3 1 1-15,11 5-1 16,-15 4 2-16,21 2-2 16,-21 4-1-16,18 3 1 15,-17 0 1-15,13 0-1 16,-17 0 2-16,10 0-2 15,-10 0 2-15,3-3-2 16,-7 3-1-16,-7 0 3 16,15 3 0-16,-26 0-1 15,11 4-2-15,-14 2-2 16,-3 0 1-16,6 1 3 16,-17-4 1-16,11-6-1 0,-4 0-2 15,-14-6-2-15,14-4 1 16,-11 4 3-16,0-3 1 15,11 2-1-15,-24 7-2 16,-5 0 1-16,5 7-1 16,-15 2 0-16,-18 1 2 15,8-1 1-15,-1 0 1 16,-10 1-5-16,0-4-1 16,15-12 3-16,-1 6 1 15,-14 0-5-15,10-10 0 16,11 10 3-16,-14 0 4 0,1 0-6 15,13 7 0-15,-4 2 2 16,-13 0 2 0,10-5 0-16,4 11 1 15,-11-2-7-15,7-4 1 0,14 4 3 16,-14 2 4-16,4-2-6 16,17 3 0-16,-14 2 0 15,0 4 3-15,15 10 2 16,-12-4 3-16,1 0-10 15,14 0-2-15,-7-3 5 16,3-6 2-16,7-6 3 16,-10-4 0-16,0-6-7 15,10 1-2-15,-17-8 4 16,-4 1 5-16,11 0 0 0,-11-3 1 16,-18 3-8-16,8 0-2 15,3-4 4-15,-14 1 5 16,-11-3-7-16,4-4 1 15,4-12 4-15,-8-3 4 16,-13-10-8-16,2-12-3 16,-2 9 5-16,-1-3 4 15,-14 4-2-15,-14 2 1 16,-14 3-1-16,-14-2 1 16,-7-1-4-16,-7-6 0 15,-4-6 1-15,-3 0 0 16,-1-6 0-16,-3-1 0 15,-3 4 0-15,-7-4 2 0,-8-8-3 16,-6-11-2-16,-11-2-1 16,-8 3 3-16,-16 6-2 15,-22 9 1-15,-25 0 4 16,-7 1 1-16,-10-1-6 16,-25-6 0-16,-7 7 1 15,-7-1 3-15,-22 7 2 16,5 9 3-16,-19 3-8 15,-10 10-3-15,-3 3 0 16,-18 3 3-16,0 6 1 16,-25 0 1-16,3 16-3 15,-13 0 2-15,-4 3 1 16,-7 3 2-16,-3 0-3 16,10 7 0-16,-14-4 1 15,14-3 0-15,-18 6 6 0,25-2 4 16,-17 2-5-16,17-6-3 15,-14 0-8-15,17 0-4 16,-13-3 12-16,24 0 5 16,-21-3-9-16,25 0-5 15,-18 0 9-15,14-3 8 16,-7 3-14-16,11-4-4 16,-11 7 10-16,8 0 5 15,-19 0-9-15,15 7-5 16,-15-4 3-16,12 6 1 0,-15-3 0 15,10 7 2-15,-10-4 1 16,18 4 2-16,0-7-1 16,3 4-1-16,18-7 1 15,-18 0-1-15,28-3 0 16,1-6 0-16,-1-1 0 16,22-5 2-16,-18-1-3 15,21-2 0-15,0-7 1 16,-3 3 0-16,21 0 0 15,3 0 0-15,-10-3 0 16,10-3 2-16,11 3-3 16,-4-3 0-16,-10 0 1 15,21 0 0-15,-4 3-3 16,-10 3 2-16,7 3 1 0,7 13 2 16,-14 6-3-16,3 7 0 15,4 15 1-15,-7 3 2 16,3-3-14-16,18 3-5 15,14 4-18-15,18-13-7 16,18-10-38-16,13-12-14 16,22-16-104-1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1:01:19.48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11716 5921 228 0,'-11'6'88'0,"8"-6"-69"0,-4 0 15 0,7 0 1 16,-4 0-3-16,4 0 3 15,0 0-6-15,0 0-1 16,0 0-15-16,4 3 5 0,3-3 3 15,0 0 0-15,7 0-1 16,3 0 1-16,5 7 1 16,2-7-6-16,5 0-1 15,-1 0-5-15,0 0 1 16,0 0-6-16,0 0-1 16,-3 0-2-16,0-7-2 15,0 7 1-15,-4-9 1 16,0 6-1-16,-4 0 2 15,-2-1-33-15,-5 4-14 16,-3 0-36-16,-7 0-12 16,11 4-66-1</inkml:trace>
  <inkml:trace contextRef="#ctx0" brushRef="#br0" timeOffset="480.814">12256 5748 252 0,'-18'-12'96'0,"18"6"-75"0,-4-1 17 0,4 4 1 16,4-3-8-16,-1 0-1 15,1-4-1-15,3 7-1 16,4-3-15-16,3 3 3 0,3 3 4 16,4 3 2-16,4 16 2 15,-4 3 2-15,-3 3 1 16,-4 6-1-16,-3-3 1 16,-4 0-4-16,-4-2 0 15,-6 2-8-15,-4-6-2 16,-4-3-9-16,-3-1-3 15,-7-2 1-15,0 0 1 16,-4-1-1-16,4-2-2 16,3-1-2-16,4-2 1 0,7-4-1 15,7-3 0-15,11-3 2 16,6-3 0-16,4-3-3 16,4 0 0-16,0-1 2 15,-1 1 0 1,-2 3-32-16,-5 0-13 0,1-3-45 15,-4-1-18-15,11 4-72 16</inkml:trace>
  <inkml:trace contextRef="#ctx0" brushRef="#br0" timeOffset="945.232">12785 5764 280 0,'-11'-22'107'0,"8"10"-83"0,-4-7 21 0,3 6 5 15,0 4-10-15,-3-4 2 16,-3 4-11-16,-4 3-2 16,-4 15-16-16,0 7-1 0,-3 9-1 15,4 6-6-15,-1 4-3 16,4 2 3-16,7-2 1 15,3 5 0-15,11-8-1 16,11 2-1-16,7-9 2 16,6-6 3-16,5-6 2 15,3-7-1-15,-4-6-1 0,0-9-1 16,-3-4 2-16,0-6-1 16,-8-9 0-16,-6 6-5 15,-8-9-1-15,-10-7 3 16,-7 4 1-16,-7 2-3 15,-14 1-1-15,-11 0-1 16,-7 6-2-16,-3 6-2 16,7 9-1-16,10 4-1 15,11 12 0-15,10-3-15 16,11 7-7-16,14-1-29 16,7 4-10-16,8-4-21 15,2 1-7-15,1-1-59 16</inkml:trace>
  <inkml:trace contextRef="#ctx0" brushRef="#br0" timeOffset="1350.592">13123 5742 280 0,'-10'-19'107'0,"6"10"-83"0,-3 0 17 0,4 2 2 15,-1 4-10-15,-6 6 0 16,-1 7-7-16,-3 2-2 0,0 7-13 16,0 3 2-16,0 3 1 0,3 0-3 15,4-3-1-15,3 6-2 16,8 0 0-16,10-6-2 16,7-3 1-1,11-3 0-15,7-7 3 16,3-6-3-16,4-3-2 0,-4-9 4 15,-6-3 4-15,-8-7 4 16,-7-6 2-16,-7-7-4 16,-10 4 1-16,-12 0-7 15,-9 0-3-15,-15 3-3 16,-10-1 0-16,-1 8-2 16,5 5-1-16,6 7-8 15,7 3-3-15,11 6-36 0,7 6-14 16,7 4-20-16,11-1-5 15,6 1-85 1</inkml:trace>
  <inkml:trace contextRef="#ctx0" brushRef="#br0" timeOffset="1898.791">13487 5940 236 0,'-11'0'90'0,"15"0"-70"0,-1 0 17 16,1-3 2-16,3-4-10 15,0 4-2-15,0-3 2 16,-4 0 4-16,1-1-18 16,-4 7 12-16,0 0 3 0,0-3-4 0,-4 3-3 15,1 3-5 1,-1 0-1-16,1 1-5 15,3-4-2-15,0 0-6 0,0 0-1 16,3 0 3-16,4-4 3 16,0 1-2-16,1-3-2 15,-1 0 4-15,0 3 2 16,-7 3 5-16,0 0 2 16,-4 3-7-16,1 3-4 15,-4 0-7-15,3 4 0 16,0-1 0-16,4-6 0 15,4 7-5-15,3-10 1 16,4 0-29-16,-1 0-13 16,1 0-40-16,3-3-16 15,0-4-76 1</inkml:trace>
  <inkml:trace contextRef="#ctx0" brushRef="#br0" timeOffset="2266.781">13635 5604 336 0,'-42'6'126'0,"38"-6"-98"0,0 0 19 16,4 0 3-16,8 4-6 16,2-1 4-16,4 3-3 15,4 0 0-15,3-3-25 16,7 1 2-16,4-1-1 0,0-3-7 0,-4 3-1 15,0 0-5-15,-3 3 0 16,-4 4 1-16,-3 5 2 16,-4 7-1-16,-4 3 1 15,-3 4-4-15,-3-4-2 16,-4 3-5 0,0-3 0-16,-4-3 0 0,1-3 0 15,-1 3 2-15,1-7 1 16,-1-2-12-16,1-4-4 15,-1 1-23-15,1-1-7 16,3-3-28-16,0-3-12 16,0-3-51-16,10 0-20 15,4 0 7 1</inkml:trace>
  <inkml:trace contextRef="#ctx0" brushRef="#br0" timeOffset="2611.89">14175 5636 376 0,'-7'-4'140'0,"-4"11"-109"0,-7 11 13 15,8-5 1-15,-4 6-6 16,-4 9 1-16,0 0-8 16,4 0-5-16,11 1-15 15,6-1-1-15,15-6 2 0,10-3-3 16,7-1 0-16,1-5-6 15,2-7-3-15,-2-3 4 16,-4-6 1-16,-1-3 2 0,-3-7 2 16,-10-5-3-1,-7-1-2-15,-8-9 0 0,-6-1-1 16,-8 4 0-16,-10 0 0 16,-14 3-2-16,-8 4-2 15,1 2-4-15,3 13-2 16,4-4-37-16,3 14-14 15,7-4-42-15,4 6-15 16,7 4-73 0</inkml:trace>
  <inkml:trace contextRef="#ctx0" brushRef="#br0" timeOffset="3139.253">11656 6335 304 0,'-50'9'115'0,"36"-9"-89"0,-3 6 16 0,10-6 2 16,3 0-4-16,1 0 3 16,-1 0-9-16,4 0-1 15,4 0-18-15,6-6 9 0,11 6 3 16,11-3-1-16,14-3 2 15,14 3-7-15,14-4-3 16,39-5 1-16,21-7 0 16,46 0-8-16,17 0-2 15,43 1-1-15,11-1 2 16,-1 9-1-16,-10 1 0 16,-14 6-5-16,-32 3-3 15,-25 3 0-15,-24-3 1 0,-25 6-1 16,-25-6 2-16,-24 0-9 15,-22-6-3-15,-21-7-37 16,-17-2-17-16,-15-4-94 16,-3 6-40-16,-3 4 16 15</inkml:trace>
  <inkml:trace contextRef="#ctx0" brushRef="#br0" timeOffset="3933.592">19188 6024 312 0,'7'-9'118'0,"0"6"-92"0,0-3 17 0,0 2 1 16,-4 4-4-16,1 0 3 0,3 0-9 15,0 4-1-15,4-1-18 16,3 0 9-16,10 0 5 0,15-3-9 15,11-3-1-15,2 0-11 16,1-4-3-16,-3 1-3 16,-4 0-2-16,-4 0 1 15,-7-1 1-15,-7 4-30 16,-3 0-13-16,-7 0-37 16,-1 0-13-16,1-4-93 15</inkml:trace>
  <inkml:trace contextRef="#ctx0" brushRef="#br0" timeOffset="4550.052">19710 5921 272 0,'-14'0'104'0,"14"0"-81"0,0-3-2 0,0 3-7 15,3-7 3-15,1 1 6 16,-1 0 3-16,-3 0 4 16,0-1-16-16,0 1 10 0,0-3 3 15,0 6-8-15,0-4-1 16,0 4-4-16,0 0-1 16,0 3-1-16,0 0 0 15,0 0 2-15,0 0 2 16,0 0-3-16,4-6 0 15,-1 3-3-15,1-1 1 16,-1 1-4-16,4-3 1 0,4 6-3 16,3-9 2-16,7 9-2 15,7-3 2-15,4 3-2 16,3 3 0-16,4 3-3 16,-3 10 1-16,-5 6-2 15,-2 3 2-15,-8 3 4 16,0 0 4-16,-7 10 0 15,-7-1 3-15,-7 1-1 16,-11-4 0-16,-6 1-7 16,-15-4-4-16,-7-6 1 15,-3-3 2-15,0-6-4 0,3-3-3 16,7-4 1 0,4-3 0-16,7 0 1 15,7-2 0-15,6-1-5 0,8-3 1 16,15-3 0-16,13-1 2 15,7-2 1-15,4-3 3 16,0-1-3-16,-4 1 0 16,-3 0-15-16,-4-1-6 15,-3 1-42-15,-1-1-19 16,-6 1-49-16,7-4-21 16,-1 4-1-1</inkml:trace>
  <inkml:trace contextRef="#ctx0" brushRef="#br0" timeOffset="4984.161">20359 5921 360 0,'-18'-10'134'0,"11"4"-104"0,-11 0 9 15,11 6-3-15,-7 0-8 16,-3 3 1-16,-1 3-5 15,0 4-3-15,1 2-11 16,-1 7 0-16,4 6 3 0,3 3-5 16,8 7 0-16,3-1-4 15,7 4-1-15,7-4-3 16,7-5-1-16,7-4 3 0,4-6 3 16,3-10 0-16,1-6 2 15,-1-12 2 1,0-10 5-16,-6-9-6 0,-5-4 0 15,-10-2 5-15,-7-1 1 16,-10 4-5-16,-15 0-1 16,-10-1-4-16,-11 4-3 15,-7 0 0-15,4 12-1 16,7 4-3-16,7 5 2 16,6 4-4-16,12 6-1 15,6 7-19-15,8-1-9 16,6 1-13-16,8 2-4 15,3 1-18-15,4-4-7 16,3 7-93-16</inkml:trace>
  <inkml:trace contextRef="#ctx0" brushRef="#br0" timeOffset="5359.498">20627 5930 296 0,'14'-15'112'0,"-7"5"-87"0,0-2 11 16,-3 5-2-16,-4-5-4 15,0 2 4-15,-4 1-3 16,1 3 1-16,-4 3-18 16,-4 6 1-16,0 3 1 0,-3 7-4 0,0 5-2 15,4 4-1-15,3 0-1 16,3 13-2 0,4-4 1-16,7 0-2 15,7-2 2-15,11-4 0 0,10-10 1 16,7-8 0-1,4-10 2-15,0-13 4 0,-7-3 1 16,-4 0 5-16,-10-3 2 16,-11-3-5-16,-10 0-2 15,-15 0-9-15,-14-3-2 16,-13 0-4-16,-5-4-1 16,4 4-1-16,4 9 0 15,7 10-3-15,7 9-1 16,7 0-30-16,3 9-14 15,8 10-32-15,10-3-11 16,14-1-98-16</inkml:trace>
  <inkml:trace contextRef="#ctx0" brushRef="#br0" timeOffset="5633.696">21082 6043 452 0,'-4'-6'170'0,"8"0"-132"0,0-1 9 16,-1 1-6-16,1 0-18 16,3 0-3-16,0-4-5 15,0 1 0-15,-4 2-8 0,1 1 0 0,-1 0 0 16,-3 6-1-16,0 0 1 16,0 3-6-16,-3 3-3 15,-1 4 3-15,1-1 3 16,-1 1-6-16,4-4 0 15,0 0-29-15,4 0-9 16,-1-3-35-16,4 1-15 16,7-1-104-1</inkml:trace>
  <inkml:trace contextRef="#ctx0" brushRef="#br0" timeOffset="6007.682">21357 5604 384 0,'-35'-9'143'0,"28"9"-112"0,-4 9 16 0,8-3-1 0,3 7-11 16,3 6 2-16,8 0-1 16,6 6 2-16,8-6-21 15,3-1-1-15,8-2 1 0,-1 0-7 16,4-4-1-16,0 1-5 15,-4-7-1-15,-3 3 3 16,-8 7 1-16,-10-3 1 16,-7 2 2-16,-10 4-5 15,-4 3-3-15,-7 0-1 16,0-3 1-16,0 9-1 16,-1 0-1-16,1 1 1 15,0-1-1-15,0 0-14 0,4-6-3 16,-1 3-35-16,4-6-14 15,3-7-26-15,8-5-9 16,3-7-21-16,7-10-6 16,7-2 5-1</inkml:trace>
  <inkml:trace contextRef="#ctx0" brushRef="#br0" timeOffset="6350.566">21932 5733 324 0,'7'-19'123'0,"-10"16"-95"0,-8 6 5 0,4 0-5 0,-7 6 4 16,-11 10 4-16,-3 3 4 15,-4 6 0-15,4 1-22 16,7 2 5-16,10 7 4 16,11-1-11-16,11 7-1 0,10-3-5 15,11-10-1-15,0-3-1 16,3-6 0-16,0-15 0 15,0-10 0-15,1-13 4 16,-5-6 3-16,-2 0-2 16,-12-6 2-16,-10-4-6 15,-10-8-1-15,-11-1-4 16,-4-16-3-16,-7 1-3 16,-6 12-1-16,-8 7-3 0,-3 11 1 15,-1 14-35 1,1 12-15-16,0 9-49 0,3 4-20 15,7 6-66 1</inkml:trace>
  <inkml:trace contextRef="#ctx0" brushRef="#br0" timeOffset="7085.416">19163 6460 316 0,'-14'-9'121'0,"17"9"-95"0,-3 0 18 0,0 0 0 15,4 0-7-15,-4 0 3 16,7 0-5-16,3 0-1 0,1 0-19 16,3 0 2-16,7 0 3 0,11 0-2 15,14 0 1-15,10 6-4 16,8-3 1 0,28-3 2-16,31-3 3 0,22-3-9 15,38-4-2-15,25 1-4 16,18-4 1-16,25 1-6 15,-8-4-1-15,7 4 2 16,-24-1 3-16,-32 4-2 16,-17 2 0-16,-29 1 1 15,-32 6 2-15,-24 0-5 16,-25 0-1-16,-21 0-2 16,-14 0 0-16,-15 0-42 15,-10 0-18-15,-7-9-55 0,0-1-23 16,-3-2-47-1</inkml:trace>
  <inkml:trace contextRef="#ctx0" brushRef="#br0" timeOffset="9008.238">22063 8175 276 0,'-14'-47'104'0,"3"22"-81"0,-7 0 7 0,11 13-1 16,-10-1-3-16,-12 7 2 16,-13 6-4-16,-11 9-1 15,-7 10-12-15,0 6 2 0,-3 13 1 16,-4 2-3-16,-11 7-1 15,-7 16 0-15,1 25 1 16,13 9-3-16,4-3 0 16,21 3 1-16,15 4 5 15,20-4-8-15,29 0-1 16,31-22-1-16,22-6 0 16,13-15 0-16,22-23 2 0,11-12 6 15,-1-16 4-15,14-28-2 16,8-35 2-16,-14-12-5 15,-22-9 1-15,-17-26-5 16,-26-6-2-16,-23-9 0 16,-26-13 1-16,-41-9-5 15,-36 12-1-15,-15 10-2 16,-23 25 0-16,-15 25 2 16,14 31 0-16,11 22-5 15,13 19-1-15,22 9 0 16,25 20 4-16,21 11-4 15,28 7 2-15,36 13-42 16,17 6-17-16,7 9-45 0,10 19-17 16,-3 6-29-1</inkml:trace>
  <inkml:trace contextRef="#ctx0" brushRef="#br0" timeOffset="9367.26">22698 9016 424 0,'-14'-44'159'0,"10"25"-124"0,-6 0 4 0,6 13-8 0,-3-4-13 16,0 7 0-16,-4-3-8 16,1 3-2-1,-1-3-4-15,4 6 4 0,0 0 2 16,7 0-3-16,4-10-2 15,6 1 0-15,8-4 1 0,-1 1-1 16,-2 2 0-16,-5 4 8 16,-6 3 6-16,-8 3-8 15,-6 9-1-15,-5 10-8 16,-2 6-2-16,3 10 0 16,3-4 0-16,4 7-3 15,7-7 0-15,7-12-23 16,7 0-7-16,4-10-26 15,3 0-8-15,0-2-39 16,0-7-17-16,-3 0-28 16</inkml:trace>
  <inkml:trace contextRef="#ctx0" brushRef="#br0" timeOffset="9862.959">23442 8338 312 0,'-18'-31'118'0,"15"15"-92"0,-8-3 24 0,4 10 3 0,0 0-19 16,-7-1-5 0,-7 1-8-16,-4 9-4 0,-6 0-9 15,-8 16 1-15,-4 2 4 0,1 14-3 16,0 21 0-16,3 19-2 15,4 13 2-15,3 3-3 16,7 15 1-16,15 4-3 16,10-7 0-1,14-18 1-15,21-14 3 0,21-11 0 16,11-16 2-16,4-19-4 16,7-13 1-16,10-28 1 15,7-31 5-15,-3-16 1 16,-15 0 0-16,-13-15-1 15,-15-26-1-15,-10-3-5 16,-21-9-3-16,-25-22-5 16,-39 10 0-16,-25 18-2 0,-6 19 0 15,-19 25 0-15,-9 31-2 16,9 19-2-16,19 16 1 16,17 16-13-16,17 15-3 15,26 6-18-15,27 4-7 16,26-4-20-16,17 4-9 15,3-3-19-15,22-1-6 16,10 1-41 0</inkml:trace>
  <inkml:trace contextRef="#ctx0" brushRef="#br0" timeOffset="10296.283">24758 8197 376 0,'11'-41'143'0,"-15"4"-112"0,-7-4 10 0,1 19-5 0,-11-3-10 16,-11-3-1-16,-14 9 4 16,-3 3 2-16,-8 10-17 15,-13 9 5-15,-19 25 2 0,-6 23-7 16,11 8-1-16,6 7-5 16,18-3-3-16,18 3 0 15,24-4 1-15,22-5-1 16,34-13 0-16,22-16-1 15,7-22 2-15,7-22 1 16,15-12 1-16,-1-6 0 16,-7-7 2-16,-14-3 4 15,-14 3 1-15,-11 4-6 0,-14 18-3 16,-10 9-1 0,-14 17 1-16,-11 15-3 15,-11 6-2-15,-3 28 0 0,-4 26 1 16,4 2-1-16,3-2-1 15,8 0-2-15,6 15 1 16,4-3-6-16,7-3-3 16,4-19-19-16,6-13-6 15,5-12-31-15,6-15-12 16,0-13-61-16,7-13-25 16,1-22 2-16</inkml:trace>
  <inkml:trace contextRef="#ctx0" brushRef="#br0" timeOffset="11334.974">25562 8649 328 0,'18'-32'123'0,"-7"7"-95"0,10-12 18 16,-11 21 1-16,1-3-5 16,-1 3 1-16,-3 4-8 15,-3 6-2-15,-11 12-18 16,-11 16 2-16,-17 16 3 0,-7 5-9 15,-4 8-1-15,-4-1-6 16,-6 0-3-16,-4 6 0 16,0 4 1-16,7-4-3 15,7 1 0-15,11-7 1 16,7-9 0-16,3-7-20 0,4-2-9 16,7-7-21-16,3-3-6 15,1-7-32-15,10-15-117 31</inkml:trace>
  <inkml:trace contextRef="#ctx0" brushRef="#br0" timeOffset="11593.634">24984 8542 404 0,'3'-28'151'0,"11"25"-118"0,18 6 9 0,-14-3-3 0,14 19-14 15,6 6 0 1,1 9-1-16,-4 4 0 0,-3 12-13 16,-4 3-4-16,-3 7-3 0,0 18-2 15,-1-6 1-15,1-9-2 16,0-3-1-16,0-10-19 16,-1-6-8-16,4-16-28 15,4-3-12-15,7-15-82 16,-4-17-78-1,1-15 80-15</inkml:trace>
  <inkml:trace contextRef="#ctx0" brushRef="#br0" timeOffset="11995.524">26712 8169 368 0,'22'-16'137'0,"-12"1"-106"0,11-14 24 0,-10 17 3 16,6-4-23-16,1 4-7 16,-4 2 0-16,-7 13 4 15,-7 19-17-15,-10 13 1 0,-11 15-2 16,-11 3-1-16,-11 19 0 16,-9 13-3-16,-5 6-1 15,8-6-1-15,10-10 0 16,7 0-2-16,11-6-1 15,7 3-3-15,10-3-2 16,15-12 1-16,17-13-1 0,22-10 2 16,17-18 3-16,38-23 0 15,22-8 0-15,22-7-1 16,13 9 0-16,-18 10 0 16,-20 3 0-16,-18 3-5 15,-14 4-1-15,-25-1-15 16,-15-3-6-16,-9 3-35 15,-11-3-12-15,-1-12-175 16,-10 0 47 0</inkml:trace>
  <inkml:trace contextRef="#ctx0" brushRef="#br0" timeOffset="12926.871">28769 8188 252 0,'4'-22'93'0,"-4"9"-72"0,-4-5 20 0,4 2 4 16,0 6-3-16,-3-5-1 16,-1-4-5-16,-3 0-2 15,0-3-19-15,0 0 9 0,-4 0 3 16,-3 0-3-16,-4 0 0 16,-6 7-9-16,-11 2-4 15,-15 10-6-15,-10 9-2 16,0 19-1-16,0 13 1 15,0 15 0 1,0 7 1-16,4-1 4 0,6 4 3 0,12 6-4 16,16 6-2-1,19-2 2-15,14-14 2 16,13 1-2-16,11-16-2 16,22-13 0-16,17-15 1 15,7-23 1-15,0-18 3 0,4-19-5 16,3-6-3-16,-10 0-1 15,-15-3 1-15,-17-4 3 16,-18-2 2-16,-10 9 3 16,-18 12 1-16,-11 19-3 15,-13 22-3-15,-1 16-2 16,0 9-3-16,1 19 1 16,-1 19 1-16,4 16-1 15,3-1-1-15,8 1 1 0,2-4-1 16,5 4 2-16,3-4 1 15,3-9-4-15,1-3 1 16,0-16-5-16,-1-3 1 16,4-9-20-16,-3-7-9 15,3-12-25-15,0 0-11 16,0-4-36-16,10-15-16 16,5-15-48-1</inkml:trace>
  <inkml:trace contextRef="#ctx0" brushRef="#br0" timeOffset="13481.508">29824 8031 376 0,'42'-75'143'0,"-42"75"-112"0,28-41 3 16,-21 35-7-16,-7-7 0 15,0 1 8-15,-14-4-3 16,-17 7 1-16,-5-1-19 16,1 7 1-16,-7 6 1 0,-8 16-2 15,-10 15 0-15,-14 29-4 16,-3 16 1-16,6 5 0 16,4 4 1-16,11 6 0 15,17-6 0-15,14-7-4 16,18-18-3-16,14-6 0 15,18-17 1-15,24-15-1 0,15-21 0 16,3-23-1-16,3-25 0 16,8-13-2-16,3-8-2 15,-7-14 3-15,-24 7 2 16,-8 12-2-16,-10 4 0 16,-4 9 1-16,-18 16 0 15,-3 2 0-15,-21 48 2 16,-14 22-5-16,-4 15-1 15,1 26 2-15,2 18 3 16,8-3-2-16,7 10-2 16,7 3 0-16,14-4-1 15,11-5-3-15,6-17 2 16,5-11 3-16,-5-17 1 16,-2-9-4-16,-5-6-1 0,-3-13-10 15,-3-9-3-15,-4-10-27 16,-7 1-13-16,0-1-42 15,-4-9-16-15,1-3-90 16</inkml:trace>
  <inkml:trace contextRef="#ctx0" brushRef="#br0" timeOffset="19664.378">20860 9671 544 0,'10'0'0'0,"12"0"22"0,-8 0 10 16,10 0-1-16,12 16-1 16,20-16 1-16,36 0 3 15,21-7-19-15,63-12 5 0,43-15 1 16,45-19-3-16,36 6 2 0,32 12-9 16,3 4-2-16,-32 9-1 15,-3 12 0-15,-46 10-2 16,-14 0-1-16,-28 10-3 15,-39 2-2-15,-32 1 1 16,-21-4 1-16,-18 1 1 16,-21-1 1-16,-21-3-9 15,-35-6-52 1,-22 4-18-16,-17-4-66 16,-28 3-26-16</inkml:trace>
  <inkml:trace contextRef="#ctx0" brushRef="#br0" timeOffset="20296.237">21826 10091 236 0,'32'-60'88'0,"-18"35"-69"0,4-12 19 16,-8 18 6-16,-2 6-8 15,-1-2 2-15,-4-1-2 16,-3 0-1-16,-3 4-18 15,-4 2 10-15,-8 4 3 0,-6 3-7 16,-11 6 0-16,-6 13-10 16,-8 15-3-16,0 19-3 15,-7 13 0-15,-7 9-4 16,-10 22 0-16,-5 16 10 16,8 0 3-16,14-13-3 15,22 0-3-15,20-6-5 16,39-13-2-16,18-15 3 0,14-16 3 15,32-19-2-15,14-21 1 16,0-23-1-16,21-18 1 16,7-7 2-16,-7-22 1 15,-7-22-5-15,-8-6-2 16,-23 10 0-16,-33-4 2 16,-35-18-1-16,-24 6 0 15,-29-1-3-15,-39 7 1 16,-17 10-2-16,-11 15 2 15,-13 22-7-15,-1 16 1 16,17 19-1-16,22 12-1 16,21 6-14-16,22 16-7 15,24 10-25-15,28 2-10 16,21 10-22-16,11 10-9 0,11 2-82 16</inkml:trace>
  <inkml:trace contextRef="#ctx0" brushRef="#br0" timeOffset="20642.605">22800 10630 472 0,'-21'-25'178'0,"17"16"-138"0,-10-1-3 15,11 1-9-15,-1 9-18 0,-3-3-1 16,0-3-1-16,0 6 0 15,0-3-4-15,3-4 4 0,1 4 4 16,6-6-2 0,8-7 0-16,3-3-6 0,0 4-1 15,-3 2 1-15,-4 0 0 16,-4 10 2-16,-6 6 1 16,-8 13-3-16,-6 6-3 15,-5 3 0-15,5 0-1 16,3-6-3-16,0 0 0 15,7 3-14-15,3-7-4 16,8-2-31-16,3 0-14 16,3-1-25-16,4-2-10 15,0-4-67 1</inkml:trace>
  <inkml:trace contextRef="#ctx0" brushRef="#br0" timeOffset="21092.355">23470 9875 392 0,'-7'-35'148'0,"7"20"-115"0,-10 5 8 16,6 10-2-16,-3-3-19 16,-7 3-3-16,-4 3 1 15,-6 7 0-15,-8 11-9 16,-10 23 3-16,-4 16 2 0,-4 9 1 0,1 6 4 15,7 13-7-15,6 9-2 16,15-6-3-16,14-9-2 16,21-20 1-16,25-11 1 15,21-14-1-15,11-12 1 16,10-15-2-16,14-17 0 16,4-21-1-16,-11-16 2 15,-10-9-1-15,-15 0 2 16,-17-1 0-16,-11-8 1 15,-24 2-2-15,-18-15 1 16,-29 0-6-16,-17 2-1 16,-6 14 0-16,-5 6 0 15,-3 15-9-15,3 10-2 16,12 12-10-16,13 7-4 0,14 9-24 16,18 6-9-16,14 10-18 15,11 2-7-15,10 1-8 16,21 3-1-16,18-3-43 15</inkml:trace>
  <inkml:trace contextRef="#ctx0" brushRef="#br0" timeOffset="21466.617">24380 9853 380 0,'60'-50'143'0,"-31"31"-112"0,9-16 19 16,-20 20 1-16,0-7-16 15,-11-10-2-15,-11 10-8 16,-13 0-2-16,-8 13-12 0,-14 15 2 0,-14 13 3 15,-17 9-2-15,-11 10 0 16,6 15-4 0,12 10-1-16,14 0-3 0,17-10-1 15,14-3-3-15,25-15 1 16,25-13 0-16,21-13 1 16,7-18 0-16,0-20 0 15,0-5 0-15,0-1 2 16,-11 13 3-16,-10 4 5 15,-11 8-4-15,-10 13 2 16,-15 32-5-16,-6 12-2 16,-4 6-2-16,0 7-3 15,3-1 1-15,1 7-1 16,3 0 0-16,0 0 0 16,3-3-9-16,4-13-4 0,4-6-29 15,6-7-12 1,5-9-49-16,2-9-22 15,1-12-77-15</inkml:trace>
  <inkml:trace contextRef="#ctx0" brushRef="#br0" timeOffset="22098.388">27735 9718 344 0,'-14'9'129'0,"21"-6"-100"0,7 4 9 15,1-7-1-15,20 0-8 16,32-3 3-16,21-4-1 15,39-2 3-15,28-10-18 0,36 0 0 16,10 0 0-16,28 4-6 16,0-1-1-16,11-3-3 15,-21 4-1-15,-4-7 3 0,-17 9 3 16,-29-6-6-16,-52 4-3 16,-29 2-1-16,-7-3 1 15,-14 4-25-15,-28 3-12 16,-7-1-55-16,-25 10-22 15,0 0-70 1</inkml:trace>
  <inkml:trace contextRef="#ctx0" brushRef="#br0" timeOffset="22640.719">28603 10000 296 0,'36'-41'112'0,"-26"23"-87"0,4-11 29 16,-7 23 7-16,-3-3-21 15,-4-1-5-15,-4 1-12 16,-3 3-3-16,-7 6-11 15,-11 9 1-15,-10 16 1 0,-11 19-4 16,-7 9-2-16,0 7 4 16,4 3 2-16,3 12 2 0,7 6 3 15,15-2-3-15,13-1 0 16,18-15-3-16,25-10-1 16,31-12-3-16,15-7-1 15,14-15 1 1,21-16 1-16,3-18-1 0,-7-17 1 15,-10-15-2-15,-11-6 0 16,-21 0-3-16,-24-1 1 16,-26-12 0-16,-17-12 3 15,-17-10-3-15,-26 4 0 16,-31 5-1-16,-7 7-2 16,-7 16-2-16,-11 15-1 15,4 13-1-15,10 18 3 16,15 10-7-16,20 10 1 0,26 9-15 15,27 9-5-15,25 9-22 16,15 10-8-16,3 4-25 16,10-1-11-16,8-3-74 15</inkml:trace>
  <inkml:trace contextRef="#ctx0" brushRef="#br0" timeOffset="23005.805">29429 10408 348 0,'17'-22'129'0,"-10"6"-100"0,0 4 29 0,-7 5 8 16,0 1-23-16,-7 3-6 16,-3-3-14-16,-8 6-4 15,-3 9-11-15,-4 0-3 0,1 1-1 16,2 6 0-16,8-4 0 15,4-3 0-15,10-2 2 16,10-4-3-16,8-6-2 16,3-4 2-16,4 1 0 15,-4-3 1-15,-7 3 0 16,-3-4 4-16,-11 7 3 16,0 3-6-16,-11 3-1 15,-6 3-7-15,-1 1 0 16,4-1-34-16,3 0-16 15,4-3-16-15,11 0-8 16,6-3-18-16,8 0-7 0,3 4-33 16</inkml:trace>
  <inkml:trace contextRef="#ctx0" brushRef="#br0" timeOffset="23480.567">29968 10129 252 0,'29'-35'93'0,"-15"7"-72"0,7-7 9 0,-10 17 2 16,-1-4-7-16,1-3 3 15,-4 0 8-15,-4-4 7 16,-3 11-23-16,-7 2 16 16,-7 0 7-16,-14 7-12 0,-7 6-3 15,-11 9-10 1,-7 16-3-16,0 12-5 0,4 10 1 15,3 6 5-15,3 1 2 16,8 5-3-16,10-6 1 16,15 3-5-16,10 4 1 15,14-4-7-15,18 4-1 16,24-10-2-16,18-10 1 16,0-12-2-16,4-12 2 15,3-16 0-15,0-13 1 16,-7-9 2-16,-17-3 3 15,-22-4 5-15,-21-5 1 16,-21-1-6-16,-14-9-1 0,-14-16-6 16,-8-9-4-16,-17 3-6 15,-3 13 0-15,-4 12 2 16,3 10 3-16,11 15-16 16,11 9-4-16,14 7-29 15,10 6-11-15,15 7-20 16,13 9-6-16,15-4-31 15,10 1-12-15,8-4 5 16</inkml:trace>
  <inkml:trace contextRef="#ctx0" brushRef="#br0" timeOffset="23915.979">30618 9975 336 0,'56'-34'126'0,"-24"12"-98"0,14-7 21 0,-39 23 4 15,14-6-22-15,-3 2-5 16,3-6-5-16,-4 1 1 15,-10-1-12-15,-3 4 8 0,-22-4 4 16,4 10-5-16,-21 6 1 16,7 0-2-16,-25 12-1 15,10-2-1-15,-24 21-1 16,-7 25-1-16,18-5 0 16,21-1-4-16,24-10-3 15,22-5 0-15,13-7 1 16,8-12-1-16,7-10 0 15,7-15-1-15,7-16 0 16,0-13 0-16,-15 7 0 0,-6 6 4 16,-4-4 5-16,-3 7-5 15,-11 4-2-15,0 2-1 16,-14 16-1-16,-10 19-5 16,-4 18 1-16,-1 10 0 15,1 4 2-15,4 5-3 16,6 0 0-16,1 4 1 15,3 6 2-15,3 0-3 16,1-4 0-16,3-15-19 16,-4 0-9-16,4-12-29 15,-3-4-11-15,-1-9-59 16,4-3-23-16,-3-16-26 16</inkml:trace>
  <inkml:trace contextRef="#ctx0" brushRef="#br0" timeOffset="24593.578">25277 11994 296 0,'38'-62'110'0,"-27"27"-86"0,3-6 38 0,-7 29 10 16,-3 2-23-16,-4 4-7 15,-7 12-10-15,-8 16-3 16,-9 25-16-16,-19 10 5 0,-13 6 3 15,-8 12 0-15,-3 16 2 16,0 3-11-16,-10 3-2 16,-8-6-6-16,-3 12-3 15,10 4 0-15,11-13 1 16,7-12-1-16,11-13-1 0,10-16-13 16,11-9-6-1,7-13-30-15,10-12-11 0,8-10-40 16,3-18-14-16,3-19-49 15</inkml:trace>
  <inkml:trace contextRef="#ctx0" brushRef="#br0" timeOffset="24863.569">24469 11609 356 0,'-21'-38'132'0,"24"25"-103"0,15 7 25 0,-1 6 6 16,19 6-9-16,17 13 0 15,6 10-15-15,5 11-7 16,7 20-17-16,10 28-1 0,0 6 0 16,-4 12-4-16,-10 26 1 15,-7-7-3-15,-14-5 0 16,-7-1-3-16,-7-3 1 16,-4-7-2-16,-7-18 2 15,-3-18-4-15,-4-17-2 16,-3-12-38-16,-4-10-17 15,3-12-33-15,1-12-13 16,6-20-79-16</inkml:trace>
  <inkml:trace contextRef="#ctx0" brushRef="#br0" timeOffset="25657.248">26885 12101 212 0,'39'-22'79'0,"-28"13"-61"0,-4-1 8 16,-7 4 1-16,0 0 1 15,-4-1 3-15,-3 1 3 16,-4 0 4-16,-3 0-21 16,0 6 10-16,-3 9 4 0,-1 3 3 15,-3 10 2-15,0 7-8 16,-8 5-5-16,-6 16-11 15,-11 13-3-15,-3 9-3 16,-4-6-1-16,4 3-3 0,6-13 1 16,12-2 2-16,9-7 4 15,12-3-2-15,20-4 1 16,26-5 1-16,17-4 5 16,10-3-6-16,22-2-2 15,21-11-1-15,3-2-1 16,-7-7-2-16,4-3 1 15,-7-3-2-15,-11 0 2 16,-14 0-15-16,-14 0-7 16,-14 0-34-16,-14 0-14 15,-11 0-33-15,-11 0-13 16,-6 0-38 0</inkml:trace>
  <inkml:trace contextRef="#ctx0" brushRef="#br0" timeOffset="26111.271">28113 12019 324 0,'35'-87'123'0,"-21"58"-95"0,7-15 20 0,-10 32 5 15,0-1-16-15,3 4-1 16,0 9-8-16,-4 16-3 16,-3 21-13-16,-3 20-1 0,-4 2 2 0,-4 17-3 15,-3 11 2-15,0 11-7 16,0-4-1-16,0-3-2 16,4-7 1-16,3 10-2 15,3-3-1-15,4-16-28 16,0-6-11-16,4-15-43 15,3-14-15-15,7-14-75 16</inkml:trace>
  <inkml:trace contextRef="#ctx0" brushRef="#br0" timeOffset="26423.404">28840 11878 340 0,'24'-88'129'0,"5"67"-100"0,9-8 33 0,-20 14 8 16,7 5-17-16,3 4-4 15,0 6-13-15,-3 9-3 16,-8 13-18-16,-6 19 0 0,-7 22 1 16,-8 15-4-16,-10 4-2 15,-11 24-3-15,-3 7 0 16,3-6-6-16,1-4-1 15,6 7 0-15,11 3 0 16,3-16 0-16,8-12 0 16,3-13-20-16,4-9-7 15,-1-13-28-15,4-9-12 16,0-10-27-16,-3-9-9 16,-4-7-65-1</inkml:trace>
  <inkml:trace contextRef="#ctx0" brushRef="#br0" timeOffset="27097.375">30064 12182 260 0,'7'-34'96'0,"0"6"-75"0,3-13 25 0,-3 16 6 15,1-10-5-15,-1-2-1 0,0 2-3 16,-7 7-3-16,-7 3-21 16,-8 9 4-16,-9 7 1 0,-22 25-6 15,-14 21-3-15,-4 16-6 16,1 10-1-16,-8 19 1 15,-3 21 5-15,7 1-4 16,14-10 2 0,18 0-3-16,25 6 2 15,20-3-6-15,18-15-1 0,22-7 0 16,27-15 0-16,15-16 0 16,-4-19 0-16,11-19 2 15,7-22 1-15,0-18 1 16,-22-10 2-16,-17-3 1 15,-21-13 3-15,-18-21-5 16,-28-26-1-16,-24-3-4 0,-22-9-1 16,-7-6-3-16,-11 12-1 15,-10 25-4-15,-10 22 1 16,10 32-3-16,10 18 2 16,18 16-17-16,18 16-8 15,17 9-26-15,22 3-10 16,21 7-31-16,10-1-12 15,11 4-67 1</inkml:trace>
  <inkml:trace contextRef="#ctx0" brushRef="#br0" timeOffset="27502.184">31069 12264 352 0,'11'-35'132'0,"-8"14"-103"0,-3-17 5 15,0 16-3-15,-3 0-14 16,-4-3 1-16,-4 3 2 16,-7 6 4-16,-10 13-12 15,-18 16 9-15,-10 12 2 0,-8 12 4 16,-3 17 1-16,0 21-7 16,0 16 0-16,11-3-8 15,21 3 0-15,28 12-6 16,24-6 1-16,36-9-3 15,39-13 0-15,10-18-1 16,18-20 2-16,11-18-1 0,-15-19 0 16,-17-19 5-16,-18-18 4 15,-18-17-1-15,-27-8 2 16,-26-29-4-16,-27-25-1 16,-29-10-9-1,-28-15-2-15,-7 3-9 0,3 47-2 16,18 19-9-16,-32 10-4 15,-14 5-24-15,18 20-9 16,21 18-37-16,11 16-18 16,6 12-74-1</inkml:trace>
  <inkml:trace contextRef="#ctx0" brushRef="#br0" timeOffset="28778.809">31531 11421 332 0,'-17'-38'126'0,"3"28"-98"0,-15-5 1 0,15 12-7 15,-10-4-13-15,-19-2-1 16,-6 3 0-16,-4-1 2 16,-11 1-5-16,-20 0 1 0,-26 0 1 15,-10 2-1-15,-31 1-1 16,-12 0-3-16,-34-3-2 16,-15 0 5-16,-42-1 4 15,-28 1-1-15,-18 0 1 0,-24 6 6 16,-33 3 2-16,-20 6-2 15,-18 4-1-15,0 3-6 16,14 2-3-16,7 4 0 16,0 7 1-16,21-11-3 15,28-2 0-15,11-10 5 16,36-2 5-16,3-4-9 16,31-4-2-16,11-2-2 15,11 3 2-15,28-3-3 16,3-1 0-16,19 7 1 15,27 7 0-15,25-1 0 16,25 3 2-16,17 4-3 16,18 6-2-16,14 3-1 0,15 0 3 15,9 9-2-15,8 0 1 16,7 4 4-16,4 9 1 16,-1 40 12-1,4 26 7-15,0 19-2 0,4 34-2 16,3 15-8-16,3 29-2 15,4-3-4-15,4 16-1 16,0-10-1-16,-8 3-2 16,1-9 1-16,-8-19 1 15,-3-13 3-15,0-12 2 16,4-25-1-16,3-28 1 16,7-26-4-16,7-24 0 15,11-10-1-15,7-16 1 0,7-9-2 16,0-10 2-16,-1-2-4 15,-2-7 0-15,-1 3 1 16,11-3 0-16,18-3 0 16,24 7 0-1,11-7 0-15,45-7 0 0,19 7 0 16,52-9 0-16,32 6 2 16,32-3 1-16,42-4-1 15,35 7-2-15,25-3 3 16,25-4 0-16,28 1-1 15,18 3-2-15,17-1 1 16,4 4-1-16,-1 3 0 16,-2 3 2-16,-29 4-3 15,-39 2-2-15,-35-3-1 0,-28 4 3 16,-61-7-2-16,-27 0 1 16,-32-6 2-16,-50-7 2 15,-38-5-1-15,-22-13 2 16,-14-19 0-16,-6-13 1 15,-12 0-2-15,-13 1-2 16,-15-7-2-16,-10-12 1 16,-14-26 1-16,-8 1 0 15,-6-17 0-15,-11-36 2 16,-3-10-1-16,-15-51 2 16,-21-2-2-16,-28-32-1 15,-17 6-2-15,-18 13 1 16,-25 35 1-16,0 31 0 15,10 12-3-15,12 22 2 0,2 29-4 16,8 21 1-16,10 16-44 16,15 16-21-16,28 9-134 15,28-9-89 1,14-12 123-16</inkml:trace>
  <inkml:trace contextRef="#ctx0" brushRef="#br0" timeOffset="36883.604">1873 12139 204 0,'4'-10'77'0,"-4"10"-60"0,-4-9 4 0,4 9-3 16,0-3-9-16,0-4-1 15,0 1 2-15,0 0 1 16,0 0-5-16,0-1 9 0,0-2 5 16,0-1 3-16,0 1 1 15,0 0 0-15,-3-4 2 16,-1 1-3-16,1 2-2 15,-1 1 0-15,-3-1-1 16,0 7-3-16,-4 3 0 16,4 0-5-16,-3 3 0 15,3 7-1-15,0-1 1 16,3 7 0-16,-3 3 0 16,4-4-4-16,3 10-3 15,0-6-2-15,3 3 0 16,1-3 0-16,3 3 1 15,3-6-2-15,8-4-2 16,-4-2 1-16,7-10-1 0,0 0 2 16,4-13 1-16,-7 4-1 15,6-13-2-15,-2 6 5 16,-8-12 1-16,-4 6 2 16,-10-13 2-16,0 7-5 15,-10-3-3-15,-1 9 1 16,-10 3 0-16,3 3-1 15,-17 10 1-15,0 3-4 16,-11 15 0-16,14-2 1 16,-10 12 0-16,10-3 0 0,4 9 0 15,10-6 0 1,4 9 0-16,3-6 0 0,15 3 0 16,0-3 0-1,17-3 2-15,-7-3-1 16,18-6 2-16,-4-4-2 0,11-9 2 15,-15 0-2-15,12-9-1 16,-1 3 3-16,0-13 2 16,-10 3-2-16,-4-9-2 15,-3 6 4-15,-11-12 1 16,0 6-2-16,-14-10-1 16,0 7-1-16,-18-3-2 15,4 6 1-15,-18 9-1 16,0 3 0-16,-7 20 2 0,15-1-3 15,-8 16-2-15,11-3-1 16,6 12 0-16,8-3 3 16,11 13 2-16,3-10-2 15,14 7-2-15,0-7 4 16,18-6 1-16,-4-3 2 16,11-19 2-16,-11 1-3 15,18-14-2-15,-4 4 0 16,4-10-1-16,-4 1 0 15,-3-11 2-15,-11 5 1 16,-6-11 1-16,-5 4 0 16,-24-3 2-16,0 6-3 15,-18 3 0-15,4 3-1 0,-18 12 1 16,1 1-4-16,-12 19 0 16,8-4-4-16,-8 13 1 15,15-6 0-15,3 18 2 16,4-5-1-16,18 18-1 15,-1-10 3-15,22 13 0 16,-4-12 1-16,21 3 2 16,-7-10 1-16,7-18 1 15,-3-4-2-15,14-22 1 16,-4 4 0-16,4-16 1 16,-4 3-2-16,4-12 1 15,-11 12-2-15,-14-13-1 16,4 7 3-16,-25-7 2 15,0 7-2-15,-18-3 0 16,4 6-1-16,-39 9-2 0,18 4 1 16,-29 12 1-16,22 6-3 15,-8 9 0-15,15-2-4 16,10 18-1-16,4-9 3 16,10 32 1-16,8-14-1 15,20 11 2-15,4-11 1 16,22-5 2-16,-12-7 1 15,19-19 1-15,-4 1-2 16,3-23-2-16,-3 4 1 16,10-16 1-16,-14 3 3 15,-3-13 2-15,-4 13-3 0,-14-9-3 16,-3 6 2-16,-18-10 2 16,0 4-2-1,-21 3-2-15,7 3 0 16,-25 6 1-16,7 3-3 15,-14 19-2-15,14 1-1 0,-3 14 3 16,10-2-2-16,11 22 1 16,3-10 2-16,18 25 2 15,0-12-3-15,25-3 0 16,-4-7 3-16,18-18 1 16,-7-4 1-16,10-25 0 15,-3 4-2-15,14-20-2 16,-14 14 1-16,3-20 1 15,-10 10 1-15,-22-13 3 0,4 3-1 16,-24 4 0-16,3 2-3 16,-18 11 1-16,0 8-2 15,-10 22-1-15,7 1 3 16,-4 15 0-16,-3-3-4 16,10 6-1-16,4-3-2 15,14-6 3-15,0 3 0 16,14-13 3-16,0 1-3 15,7-13-2-15,0-1-45 16,4-11-17-16,-1 2-166 16,12-12-84-1,-8 13 151-15</inkml:trace>
  <inkml:trace contextRef="#ctx0" brushRef="#br0" timeOffset="39920.661">4628 11405 208 0,'-38'-28'77'0,"13"37"-60"0,-10 0-5 0,14-5-6 16,-1-4 5-16,-2-4 5 16,-1-2-2-16,4-6 2 15,-4 2-9-15,-3-2 5 0,0-1628 1 16,-4 3255-4-16,-3-1628-1 16,-15 4 2-16,1 2 1 15,-15 1-3-15,4 3-3 16,-3-3 4-16,-4-1 2 15,-14-2 0-15,0 0 3 16,3-4-5-16,4-3-1 16,10 7-4-16,-6-4-3 15,3 1 0-15,-11 2 1 16,1 1-1-16,6 0 2 16,-7-1-2-16,4 4-1 0,-14 3-2 15,0 0 1-15,3 0 1 16,-3 3 0-16,7 0 0 15,-7 3 0-15,3 0 0 16,-10 0 2-16,14-3-1 16,10 0-1-16,-6 0 1 15,6 3-1-15,-10 0-3 16,3 7 2-16,4 2 3 16,0 7 3-16,11 3-4 15,-4 12-3-15,-4 17-2 0,4-1 0 16,14 3 7-16,0-6 3 15,14-3-3-15,0 3 0 16,-3 0 1-16,3 10 0 16,4 15 0-16,-4 19 0 15,4-4 0-15,10-5 0 16,-3 3-2-16,0-1-2 16,7 4 1-16,7-6 1 15,3-7-1-15,7-6 2 16,8-7-2-16,3 1 2 15,4 3 0-15,3 6 1 16,10 0-2-16,5-6 1 16,6-6 0-16,14-1 1 0,8-5 0 15,-4 2 2 1,7 13-1-16,-11 3 0 0,11 0-3 16,0-3-2-16,18-9 3 15,-1-7 2-15,4-3 0 16,0-3 2-16,1-3-2 15,13 3 2-15,11 13-6 16,0-4-3-16,-36-15 1 16,68 15 0-16,3-9 1 15,-7-3 2-15,21-6-1 16,0-4-1-16,8-5 1 16,16-1 1-16,-6-6-1 15,21-10 2-15,-3-5-2 16,3-7 2-16,11-7 0 15,-4-2 1-15,17-4-2 0,-6 1-2 16,17-1 1-16,-6 4 1 16,20 3-1-16,-10-4 2 15,17 7-2-15,-3-3 2 16,11 3-4-16,-1-4 0 16,4 4 3-16,14-3 1 15,-6 3-1-15,13 0 1 16,-7 6-2-16,7 0-1 15,7 3 3-15,-10-3 0 16,21 4-1-16,-7-7 1 16,7-7-2-16,17 4-1 15,-3-6 3-15,-10 3 0 16,24-1-4-16,-11 7 1 16,-10 0 2-16,18 7 1 15,-15 2-1-15,-7 7-2 0,15-4 1 16,-15-2 1-16,4-4 1 15,14-3 1-15,-14-6-5 16,4-6-1-16,6-7 1 16,-13 3 2-16,2-5 2 15,-9 2 1-15,-15 0-2 16,7 4-2-16,-31 2-2 16,6 4 1-16,-24 3 1 15,7 3 2-15,-10-3 1 16,-1 0 3-16,-10-13-5 15,-8-6-3-15,5-16 3 16,-19-12 1-16,8-3 0 0,-22-7 1 16,-20-6 0-16,-4-15 1 15,-22-7-2 1,-27 7-2-16,-29 5 3 16,-25 4 0-16,-20-3-1 0,-19-7-2 15,-20-12 1-15,-29 0 1 16,-31 6-1-16,-22-15-1 15,-21-19-2-15,-42 6 1 16,-10 6 1-16,-36 10 0 16,-11-7 2-16,-38 4 1 0,-11 12-1 15,-18 19-2-15,-21 3-2 16,4 9-1-16,-21 0 2 16,-1-9 0-16,15-9 1 15,-18-4 0-15,18 4-3 16,-4 3 2-16,0 6 1 15,18-6 2-15,-18-1-3 16,15 7 0-16,-5 13 1 16,-6 9 2-16,10 9-3 15,-17 7 0-15,17 3 1 16,-3-1 0-16,7 4-3 16,10-3 2-16,-10 0 1 15,18 0 2-15,-8 3-3 16,18 0 0-16,-17 6 1 15,13 6 2-15,-13 4-3 16,17 6 0-16,-14 3 3 0,14 6 1 16,-11 0-4-1,18 7-1-15,-7-1 1 0,7 4 0 16,-7 0 1-16,4-7 0 16,0 10-3-16,6-10 2 15,-6 10 1-15,10-3 0 16,-10 9 0-16,13 6 0 15,-6 10 0-15,21 6 0 16,-11-3 0-16,14 0 0 16,-6-10-3-16,17-12 2 15,-4 0 1-15,0-9 0 0,18 2 0 16,-7-2 0-16,4 6-3 16,17 0 2-16,-7-1 1 15,18 1 0 1,7-3 0-16,3-4 2 0,0-8-3 15,22 2 0-15,6-6 1 16,8 0 2-16,3 0-3 16,11 3 0-16,20 6-1 15,8 10 0-15,21 0-62 16,11 6-29-16,17-3-94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1:02:07.723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46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1" timeString="2019-09-02T01:02:48.650"/>
    </inkml:context>
  </inkml:definitions>
  <inkml:trace contextRef="#ctx0" brushRef="#br0">10869 6053 220 0,'-7'-10'82'0,"11"4"-64"0,-4 0 13 0,0 6 3 16,0 0 2-16,0 0 3 16,0 0 5-16,0 0 2 15,0 3-24-15,0 3 11 0,0 0 5 16,3 4-3-16,4-1 2 15,7-3-8-15,7-3-1 16,4-6-6-16,10-6-2 16,11 0-7-16,11-4-3 15,6 4-3 1,-3 2-2-16,0 4-3 0,-18 3-2 16,-3 0 1-16,-10 0 1 15,-8 0-6-15,-7 0-1 16,0 0-36-16,-4-3-13 15,-2 0-40-15,-8 3-16 16,3 3-70 0</inkml:trace>
  <inkml:trace contextRef="#ctx0" brushRef="#br0" timeOffset="419.617">11472 5824 296 0,'-21'-19'110'0,"21"16"-86"0,0-13 27 15,0 10 5-15,4-7-13 0,3-6-2 16,0 1-10-16,3-1-3 16,5-3-15-16,6 12 1 0,7 17 2 15,4 12 5-15,-1 9 4 16,-6 6 0-16,-4 1 0 15,-7-4-6-15,-7 7 1 16,-10-1-7-16,-8 1-3 16,-6 0-5-16,-4-1-2 15,-1-2-1-15,1 2-2 16,0-5 1-16,0-4-1 16,3-9 0-16,4 0 2 15,4-10-6-15,6 0 1 16,4-2 1-16,7-7 1 15,4-7-2-15,6-2 2 16,4-4-19-16,4-2-9 16,3 5-36-16,-3-2-14 0,0 2-75 15,-1 4-31 1,-2 0 40 0</inkml:trace>
  <inkml:trace contextRef="#ctx0" brushRef="#br0" timeOffset="912.645">12153 5842 300 0,'-3'-12'112'0,"3"6"-87"0,-4-7 13 0,4 7-1 15,-3-4-7-15,-1 1 0 16,-3 6-4-16,0-3 1 15,-4-1-15-15,1 4 6 0,-4 6 3 16,0 4-5-16,-1 2 1 16,1 10-4-16,0 9 0 15,0 0-5-15,0 7-3 16,3-1 2-16,4 1 0 16,7-1 3-16,7 1 4 15,8-4-6-15,9-3 0 16,12-3 0-16,6-6 0 15,4-6-2-15,3-10 1 16,-3-9-2-16,-4-10 2 16,-3-9 0-16,-7-7 1 15,-7 1-2-15,-8-6-1 16,-10 2-1-16,-10 1 0 0,-11-1-5 16,-18 1 1-16,-14-1 0 15,-7 13 0-15,4 6-5 16,6 7 1-16,12 6-14 15,9 6-5-15,8 6-21 16,14 1-10-16,11-1-18 16,10 1-5-16,7 5-22 15,8 1-8-15,-1 9-24 16</inkml:trace>
  <inkml:trace contextRef="#ctx0" brushRef="#br0" timeOffset="1274.777">12608 5849 260 0,'4'-16'99'0,"-4"7"-77"0,-4-1 13 0,1 1 3 16,-1 6-7-16,-6-4 2 15,-1-2 5-15,-3 9 3 16,-4 0-21-16,1 6 4 0,-1 4 3 16,0 9-4-16,1 6-1 15,-1 9-6-15,4 1 0 16,10-1 2-16,8 7 3 15,10-7-2-15,11-5-2 16,14-11-7-16,10-8-2 16,4-10-2-16,-4-10-1 15,-3-5 1-15,-7-7 3 16,-11-3 0-16,-7-4 2 16,-10-2-4-16,-15 3 1 15,-13 3-7-15,-15-10-1 0,-14 4-5 16,0 3-1-16,4 9-15 15,7 6-4-15,6 7-33 16,12 9-13-16,3 3-29 16,7 4-12-16,10 2-55 15</inkml:trace>
  <inkml:trace contextRef="#ctx0" brushRef="#br0" timeOffset="1723.766">12887 5752 340 0,'14'-32'129'0,"-7"10"-100"0,7 0 20 0,-7 7 4 16,4 2-18-16,-4-6-3 16,0 4 2-16,0 2 2 15,-3 4-19-15,-4 5 2 0,-4 4-1 16,-3 7-8-16,-4 5-1 16,-3 7-5-16,0 3-1 15,4 0-3-15,-1-3-1 16,4 0 1-16,3-1 0 15,4-2-3-15,8-3 2 16,2-1 1-16,4 1 0 16,4-7 0-16,7 3 2 15,3 7-1-15,4-6-1 16,3 2-2-16,0 1 1 16,-3 2 1-16,-4 4 2 0,-3 0-1 15,-4-3-1-15,-7-1 12 16,-3 1 4-16,-4-4 0 15,-7 7 1-15,-4-6-5 16,-6-1 0-16,-5-2-7 16,-6-1-1-16,-3 1-2 15,-5-4-2-15,5 0 1 16,-1-3-1-16,0 4-20 16,4-7-7-16,7 0-39 15,0-7-15-15,3-2-40 16,8-1-13-16,3 4-28 15</inkml:trace>
  <inkml:trace contextRef="#ctx0" brushRef="#br0" timeOffset="1971.016">12940 5629 360 0,'-11'-22'134'0,"11"13"-104"0,0-1 25 0,4 4 3 15,-1-3-19-15,4-1-5 16,4 1-17-16,3 0-6 16,7-1-7-16,8 1-5 0,6 9-2 15,7-3 4-15,0 3 3 0,-3 3-8 16,0 3-4 0,-4 3-32-16,-3 4-11 15,-7-4-29-15,-4 7-12 0,4 0-61 16</inkml:trace>
  <inkml:trace contextRef="#ctx0" brushRef="#br0" timeOffset="2736.818">13451 5980 280 0,'0'-9'104'0,"-3"6"-81"0,3-7 25 15,0 7 6-15,-4-3-4 16,4 6 0-16,-3 0-10 16,-1 0-5-16,1 0-19 15,-1 6 5-15,1-3 6 0,3-3-6 16,0 7 0-16,0-4-8 15,3-3 0-15,4-3-2 0,4-4 1 16,-1-2-6-16,1 6-2 16,0-6 2-16,-1 2 3 15,-3-2-2-15,-7 9 1 16,-3 0-1-16,-1 0 1 16,-3 6-4-16,0-3-3 15,0 7 0-15,4-4-1 16,-1-3-3-16,0 6 2 15,4-9 1-15,4 7 2 16,0-4 1-16,-1-3 1 16,4 0-2-16,0 0-2 15,0-3 1-15,0-4 1 16,-3 7-1-16,-1-9 2 16,-3 6-4-16,0-3 0 15,0 3-21-15,0-4-8 0,0 7-53 16,0 0-22-16,0 0-53 15,11 0-21-15</inkml:trace>
  <inkml:trace contextRef="#ctx0" brushRef="#br0" timeOffset="3120.744">13575 5598 352 0,'7'-19'132'0,"0"10"-103"0,7-7 18 0,-7 7 4 16,7 5-5-16,0-2 3 16,8 3-8-16,2 6-2 15,8 7-22-15,-7 15 5 0,3 9 2 16,0 10-6-16,-3 6-3 16,-8 0-2-16,-2-3 1 15,-5-9-3-15,-3 3-1 16,-3-4-4-16,-8-8-1 15,-6-11-1-15,-4 1 0 16,-8-6-2-16,-2-7-2 16,-5 0-2-16,1-2 1 15,4-4 1-15,-1-4 2 16,7 1-6-16,8-3 1 16,6-3-8-16,8-4-3 15,6 0-14-15,8-5-5 0,7 5-32 16,-4-6-10-16,3 0-36 15,-2-2-15-15,2-1-38 16</inkml:trace>
  <inkml:trace contextRef="#ctx0" brushRef="#br0" timeOffset="3481.553">13892 5598 312 0,'0'-28'118'0,"4"12"-92"0,3-6 17 0,-3 13 1 16,3-4-4-1,3 1 3-15,1 2-2 16,6 4-1-16,5 6-21 0,6 6 8 0,4 10 4 16,-1 15-1-16,1 13 2 15,-7 6-9-15,-8 0-2 16,-3-3-6-16,-6-6-1 16,-8-6-6-16,-8-7 0 15,-2-6-1-15,-4-6 1 16,-4-1-7-1,0-9-2-15,1-2 2 0,-1-4 1 16,4 0 0-16,4-4-2 16,6 1-4-16,8 0 0 15,6 0-5-15,8 3-1 16,6 0 9-16,5 0 5 16,-1 0-21-16,0 0-8 15,-7 0-32-15,-3 0-12 16,-4 3-25-16,-7 0-11 0,-7 7-78 15</inkml:trace>
  <inkml:trace contextRef="#ctx0" brushRef="#br0" timeOffset="4024.433">10633 6651 292 0,'-28'7'110'0,"24"-10"-86"0,0-1 22 0,4-2 4 16,4-6-7-16,7-7 1 16,6 0 0-16,11-3 0 0,11 0-24 15,7 3 4-15,7 7 3 0,11-1-2 16,20 1 0-16,26 2-2 15,13 1-3-15,46-7-2 16,22 4 1 0,42-7-8-16,38 0-2 15,22 0 1-15,21-3 1 0,18-3-5 16,-1 6-4-16,-41 7-1 16,-12-1-1-16,-41 1 0 15,-50 9 0-15,-32-1 0 16,-25 4 0-16,-27 0-3 15,-22 0 2-15,-21 0-19 16,-18 0-7-16,-17-3-43 16,-15-3-20-16,-3-3-136 15</inkml:trace>
  <inkml:trace contextRef="#ctx0" brushRef="#br0" timeOffset="4907.603">19223 5987 224 0,'-35'3'85'0,"31"-3"-66"0,1 0 14 15,3 0 2-15,0 0-3 16,0 0 1-16,0 0 1 16,0 3 4-16,0 0-21 15,3 3 10-15,4 1 6 0,7-1 3 16,14 0 2-16,18 0-7 0,14 1-2 16,4-4-10-16,6-3-1 15,8-3-7-15,3 0 1 16,-3-1-9-16,-15 4-2 15,-10 0-1-15,-14 0 2 16,-7-3-45 0,-11 3-18-16,-7-3-54 0,-3 3-20 15,-8 6-25 1</inkml:trace>
  <inkml:trace contextRef="#ctx0" brushRef="#br0" timeOffset="5298.984">19890 5777 320 0,'3'-13'121'0,"4"4"-95"0,11-1 14 16,-4 4-1-16,4 3-3 16,3 3 0-16,3 0 0 15,1 6 0-15,7 4-19 16,0 8 7-16,3-2 6 0,0 12-5 15,-3-3 0-15,-11 4-5 16,-10 2-1-16,-11-3-8 16,-7 0-2-16,-7 1-3 15,-4-1-1-15,0-6-6 16,1-3-1-16,-1-7 1 16,0 4 0-16,4-7 3 15,4-3 1-15,-1 1-4 0,8-4-1 16,3-3-2-16,7 0 3 15,7-3 0-15,3 0 1 16,5-1-3-16,-1 1 2 16,0 3-15-16,0 0-6 15,0 3-31-15,0 1-11 16,1-1-33-16,-5-3-14 16</inkml:trace>
  <inkml:trace contextRef="#ctx0" brushRef="#br0" timeOffset="5763.517">20613 5833 352 0,'0'-19'132'0,"0"7"-103"0,-4-4 12 15,4 10-1-15,-3-1-9 16,-4 4-1-16,-4 6-5 15,-3 7-4-15,-7 2-11 16,-4 14-2-16,0 2 2 0,1 6 0 16,6 4 2-16,8 6 0 15,6 0 0-15,11 0-2 0,7-7 1 16,7-5-4-16,4-4-2 16,3-6 0-16,11-7 1 15,7-11 1-15,3-14 3 16,4-6-5-16,-7-12-1 15,-4-6 0-15,-10-4 0 16,-14 7-2-16,-15-4 1 16,-13 1-2-16,-18-4 2 15,-15 0-2-15,1 1 2 16,0 9-7-16,3 9 1 16,3 9-12-16,12 1-6 15,6 9-21-15,11 6-11 16,7-3-10-16,11 7-1 15,6 6-3-15,12-4 2 16,6 7-76-16,7 3-38 16,-3 6 89-16</inkml:trace>
  <inkml:trace contextRef="#ctx0" brushRef="#br0" timeOffset="6108.035">21078 5915 304 0,'11'-29'112'0,"-7"14"-87"0,-1-4 15 16,-3 9 1-16,-3 1-12 15,-4 0-2-15,-4-1 2 16,-3 10 2-16,-7 0-17 16,-4 10 1-16,-3 5 1 0,0 4-4 15,3 3 1-15,7 0 1 16,11 6 3-16,7 0 0 16,11 10-1-16,6 0-4 15,8-7-2-15,0 4-4 16,7-13-1-16,3-13 3 0,4-12 5 15,3-13-3-15,0-12 0 16,-10 0-4-16,-11 3 1 16,-10 0-4-16,-18-1 0 15,-14-5-1-15,-8 9-2 16,-2-3-6-16,-1 3-1 16,4 0-21-16,6 10-9 15,5-1-28-15,6 10-8 16,8 3-17-16,6 0-6 15,8 3-56 1</inkml:trace>
  <inkml:trace contextRef="#ctx0" brushRef="#br0" timeOffset="6497.94">21431 5767 408 0,'25'-31'154'0,"-18"15"-120"0,7-6 12 15,-10 13 0-15,-1-1-20 16,-3 1-5-16,-3 6-8 15,-4 3-3-15,-11 3-6 16,-3 6-5-16,-4 7 0 0,0 0 1 16,4-1 0-16,7 1 0 15,7 0 0-15,7-1-5 16,11-2 1-16,6 3 2 0,8-4 3 16,3 4-2-1,0 0 0-15,1-1 1 16,-1 4 2-16,-3-3-1 0,-1-1-1 15,-6 1 9-15,-4-3 4 16,-3 5 5 0,-4-5 1-16,-4 0-6 0,-3-4 0 15,-7 0-8-15,-3-2-1 16,-1-1-4-16,-3 0-1 16,-4-3 1-16,-3 0 0 15,-4-3-29-15,1 0-13 16,-1-3-31-16,7 0-14 15,1 3-97 1,3 0-50-16,3 0 115 16</inkml:trace>
  <inkml:trace contextRef="#ctx0" brushRef="#br0" timeOffset="6697.013">21389 5711 400 0,'-7'-32'148'0,"14"20"-115"0,7-7 6 15,-3 13-6-15,3 0-19 16,3 2-5-16,1 4-6 16,3 4-3-16,4-1 1 15,3 6-1-15,4 4 0 0,3 2-22 16,-3 7-10-16,0 3-35 16,-4 4-15-16,-7 5-71 15</inkml:trace>
  <inkml:trace contextRef="#ctx0" brushRef="#br0" timeOffset="6914.004">21883 5999 344 0,'3'-3'129'0,"1"0"-100"0,-1 3 20 0,-3 0 4 16,4 0-18-16,-4 0-5 15,0 0-9-15,3 0-1 16,-3 0-11-16,0 3-3 0,-3 3-2 15,-1 4-5-15,1-1-1 16,-1 4-19-16,1-1-7 16,-1-2-38-16,4 5-15 15,0-2-86 1</inkml:trace>
  <inkml:trace contextRef="#ctx0" brushRef="#br0" timeOffset="7293.884">22077 5573 348 0,'-4'-10'132'0,"8"7"-103"0,3-3 5 0,0 6-3 16,7 6 2-16,7 4 4 15,4 12 9-15,7 9 6 16,3 7-28-16,0 9 4 0,-3-3 1 15,-4-1-8-15,-7-5-1 16,-7 3-6-16,-6-7 1 16,-8-12-6-1,-8 3-1-15,-6-9-4 0,-7-3-1 16,-7-4-1-16,-4-3-2 16,-3 1 1-16,3-4-1 15,8 0 0-15,2 0 0 16,5 0-5-16,3 0 1 15,7-3-7-15,3 0-1 16,11-6-11-16,7-3-3 16,11-1-39-16,7-2-18 15,6-1-110-15,-2-9-68 16,-1-6 118-16</inkml:trace>
  <inkml:trace contextRef="#ctx0" brushRef="#br0" timeOffset="7641.675">22465 5573 304 0,'-4'-28'112'0,"4"24"-87"0,4-2 29 16,-1 6 5-16,4 0-14 15,4 0-1-15,3 10-1 16,7 8 2-16,11 7-24 16,10 10 10-16,1 3 4 0,-1-1-4 0,-7 7-1 15,-6-3-12 1,-8-3-6-16,-11-7-3 0,-13 0-1 15,-8-6-7-15,-6-3-2 16,-5-6 4-16,1-4 3 16,0-2-6-16,0-7 1 15,3 0-1 1,4-3 2-16,4 0-6 0,3 0 1 16,7 0-1-16,7-3 2 15,7 0 1-15,3 0 1 16,5-4-18-16,-1 7-5 15,3 0-27-15,-2 0-10 16,-5 0-32-16,1 0-15 16</inkml:trace>
  <inkml:trace contextRef="#ctx0" brushRef="#br0" timeOffset="8269.969">18701 6523 220 0,'-39'3'82'0,"21"-3"-64"0,-10 0 24 0,14 0 6 16,0 0-3-16,-4 0 0 15,4-3-5-15,0 0 0 16,3 0-22-16,4-4 5 0,7 1 1 16,7 3 1-16,4 0 0 15,0 3-1-15,3 0 0 16,3 0-2-16,8 0-2 0,17-3 1 16,36-7 1-1,28-5 1-15,60-4 1 0,38-9-11 16,43-4-3-16,53 4-2 15,42 0 0-15,11 18 2 16,-7 10 1-16,-11 10-8 16,-4 5-1-16,-45 1 0 15,-11-3 3-15,-35-1-2 16,-25-6 0-16,-10-2-1 16,-32-4-2-16,-32-7 1 15,-32-2 1-15,-24-4-1 16,-21 1-1-16,-19-4-2 15,-20-3-1-15,-14 7-31 0,-18-4-15 16,-14 4-63-16,-4 2-26 16,4-6-69-1</inkml:trace>
  <inkml:trace contextRef="#ctx0" brushRef="#br0" timeOffset="18702.723">23968 7633 280 0,'-25'-16'107'0,"18"7"-83"0,-11-1 19 0,11 4 3 16,0 0-7-16,0-4 2 16,0 1-10-16,0-4-4 15,4 1-15-15,3-4 3 0,7-3 5 16,3 1 2-16,11-7 2 15,15 6-5-15,17-3-1 16,14 0-2-16,3 3 3 16,8 0-5-1,13 10 2-15,8 3 0 0,-4 15-1 16,-10 0-3-16,-14 20-2 16,-15 2 0-16,-14 7 4 15,-13 9-2-15,-19 3 1 16,-13-3-5-16,-18 3-3 15,-18-6 0-15,-11-3-1 16,-3-4-2-16,1-2-2 0,2-7 1 16,4-6-1-16,8-3 0 15,6-1 2-15,7-2-3 16,4 0 0-16,10 0-4 16,8 5 1-16,6 1 2 15,8 7 3-15,7 8 0 16,13 4-1-16,19 3-2 15,10 0 1-15,3 3-1 16,-3 12-2-16,-10 7 5 16,-8 0 3-16,-10-3-1 15,-8-10 0-15,-10 0 1 16,-7-12 2-16,-10-9-1 16,-15-7 0-16,-17-7-1 15,-18-5 0-15,-10-4-2 0,-4-2 1 16,-11-1-2-16,-10-6-1 15,0-3 1-15,10-3-1 16,14-1-5-16,15 1 1 16,10 0-5-16,11-4 1 15,10 1-18-15,18-4-8 16,15 1-26-16,16-4-12 16,15-3-42-16,7 10-17 15,3-4-47 1</inkml:trace>
  <inkml:trace contextRef="#ctx0" brushRef="#br0" timeOffset="19201.707">25195 8457 424 0,'-10'-18'159'0,"6"11"-124"0,-3 1-9 15,7 6-12-15,-3 0-7 16,-1 0 6-16,-3 3 6 0,4 7 5 16,-1 2-12-16,4 7 4 0,4 0 2 15,3-4-6-15,7 4 1 16,0-3-8-16,4-7-1 15,-1-9 4-15,1-6 5 16,-1-6 2-16,-2-4 0 16,-8-3 1-16,-4 0 3 15,-6 0-5-15,-4 4 2 16,-8 5-7-16,-9 7-1 16,-4 10-4-16,-1 8-3 15,5 1 0-15,6 3 1 16,7-4-3-16,8-2-2 15,3 3 2-15,7-4 0 16,0-2 1-16,4-4 2 0,-4 0-1 16,0 0-1-1,0 1-17-15,-4-4-9 0,4-6-41 16,7-4-20-16,4-5-56 16,3 2-22-16,4-5 2 15</inkml:trace>
  <inkml:trace contextRef="#ctx0" brushRef="#br0" timeOffset="19370.604">25696 7743 344 0,'39'-47'129'0,"-14"9"-100"0,3-12 31 0,-14 28 9 16,0 0-11-16,-3 3-1 16</inkml:trace>
  <inkml:trace contextRef="#ctx0" brushRef="#br0" timeOffset="19799.822">25837 7520 815 0,'-7'0'39'0,"-7"6"-10"16,-3 10-11-16,-8 6-4 16,0 3-8-16,-3 0-2 15,0 3-2-15,3-3-2 16,4 0 1-16,3-3 1 15,4-3-1-15,7 0 2 16,7 0-4-16,11-4-2 16,6-2-1-16,8 3 3 15,7-1 0-15,3 1 1 16,4-3-3-16,10 5 2 0,11 11 5 16,11 5 2-16,-1 10-5 15,-3 9-2-15,0 1-3 16,8 2 3-16,-5-6 2 15,-3-3 2-15,-10 7-1 16,-12-4 1-16,-9 0 4 16,-15-3 4-16,-11-6-2 15,-13-7 0-15,-18-2-3 16,-11-7-1-16,-7-10-3 16,-10-2-2-16,-18-4 1 0,-7-6-1 15,-4-9 0-15,8-6 0 16,6-4-3-16,11-6 0 15,11-6-7-15,6 6-4 16,8-3-25 0,7 0-13-16,3 3-27 15,4 0-13-15,4 3-33 0,-8 6-13 16,-3-2-17 0</inkml:trace>
  <inkml:trace contextRef="#ctx0" brushRef="#br0" timeOffset="20101.672">25795 7689 408 0,'-14'-22'154'0,"21"10"-120"0,4-7 12 16,-1 10 0-16,4-4-7 15,8-3 1-15,6 7-8 16,11 0-5-16,13-1-15 16,8 4-3-16,4 3-2 0,-1 0-1 15,12-4-1-15,6 4-3 16,3 3-2-16,-10 3 1 16,-3 0-1-16,-8-3-38 15,4-3-14-15,8 0-38 16,2 3-14-16,-3 6-83 15</inkml:trace>
  <inkml:trace contextRef="#ctx0" brushRef="#br0" timeOffset="20609.644">27340 7714 348 0,'-3'-25'132'0,"3"13"-103"0,-4-7 16 0,1 10 0 16,-1-4-5-16,-6 4 0 16,-5 9-8-16,-6 0-3 0,-10 15-16 15,-15 7 5-15,-11 10 3 0,-10 5-5 16,0 13-1-16,0 16-1 15,4 16 2-15,6-1-5 16,15-2 1-16,21-1-3 16,17 7 0-1,18 2-3-15,25-2-1 0,35-10-1 16,14-9 0-16,8-12-2 16,13-17-2-16,4-9 5 15,-4-21 1-15,-6-17-5 16,-5-18-2-16,-9-19 6 15,-22-6 6-15,-25-7 1 16,-24-15 1-16,-26-35-10 16,-20-9-1-16,-21-19-2 0,-25 3 2 15,-11 25-3-15,4 26-2 16,7 24-1-16,7 23 0 16,7 18-8-16,14 19-5 15,18 9-40-15,17 10-15 16,15 6-64-16,13-3-26 15,12 3-21 1</inkml:trace>
  <inkml:trace contextRef="#ctx0" brushRef="#br0" timeOffset="21016.737">28289 7950 316 0,'18'-26'121'0,"7"17"-95"0,10-4 27 16,-17 7 4-16,6-3-11 0,1 6 0 15,-4-4 0-15,-7 4 1 16,-7 3-25 0,-10 3 7-16,-11 7 2 0,-11 15-8 0,-3 16 0 15,-4 9-12-15,0 3-2 16,4 0-5-16,0 4-1 16,3-7-1-16,0-3-2 15,4-3-2 1,0 0 1-16,0-7-23 0,-4-2-10 15,0-7-48-15,-3-9-20 16,0-6-97 0,3-7-53-16,1-9 119 15</inkml:trace>
  <inkml:trace contextRef="#ctx0" brushRef="#br0" timeOffset="21240.058">27915 7843 376 0,'4'-35'143'0,"6"32"-112"0,8 10 36 15,-4-1 8-15,7 6-17 16,4 7-1-16,7 19-18 16,0 21-4-16,3 7-20 15,0 3-2-15,0 3-2 0,11 0-9 16,7 4 0-16,7 2 0 16,0-9 1-1,-11-13-21-15,-6-12-10 0,-11-9-46 16,-8-10-19-16,-6-9-73 15,-18-26-87 1</inkml:trace>
  <inkml:trace contextRef="#ctx0" brushRef="#br0" timeOffset="22037.002">29199 7768 296 0,'-14'-44'110'0,"14"22"-86"0,4-10 29 0,-1 17 6 15,4-4-14-15,4 0-1 16,3 0-8-16,7 13-2 16,8 12-19-16,2 13 9 0,8 19 3 15,0 9-6-15,3 9 1 16,1 16-11-16,-1 10-2 16,0-1-5-16,-3-8-1 0,3-4 1 15,1-13 2 1,-5-12 1-16,-6 0 1 0,-4-10-2 15,-6-6-1-15,-8-2-1 16,-11-5 2-16,-10-5-1 16,-7 0 0-16,-7-4-3 15,-4-5-2-15,-7-7 3 16,-6-3 2-16,-12-4-2 16,-13 1 0-16,-4 3-3 15,0 3-3-15,3 0 2 16,1 0 0-16,3 0 1 15,7 3 0-15,11 0-5 16,13 0 1-16,15 4-33 16,14-1-16-16,14 0-38 15,4 0-18-15,7 7-85 16</inkml:trace>
  <inkml:trace contextRef="#ctx0" brushRef="#br0" timeOffset="22383.769">28755 8774 348 0,'-18'0'132'0,"22"-3"-103"0,3-3 16 0,3 6 2 0,8 0-2 16,14 0 5-16,14 0-3 16,17 0 1-16,4 0-27 15,14 0 4-15,25 0-1 0,4 0-6 16,2 6 0-16,12-3-9 16,-1 3-3-16,-13-2-1 15,-15 2-1-15,-14-6-16 16,-7 0-4-16,-14-6-34 15,-14 6-15-15,-11-4-30 16,-17-2-13-16,-4 12-79 16</inkml:trace>
  <inkml:trace contextRef="#ctx0" brushRef="#br0" timeOffset="33400.906">30215 7805 264 0,'-3'-25'101'0,"3"13"-78"0,0-4 24 0,0 13 5 16,0-3-5-16,0-4 1 16,3 7-4-16,4-6-3 15,1 2-22-15,-1 7 8 0,3 10 6 16,-3 5 0-16,0 14 1 15,-3 11-13-15,-4 29-5 16,-4 16-7-16,1 0-4 16,-1 3-2-16,4 6-3 15,0 0 1-15,4-10 1 16,3-12 3-16,0-12 2 16,3-10-3-16,5-12-3 15,-1-16 0-15,0-3 1 16,-4-7-8-16,-6-9-3 0,-1 0-26 15,-6-9-12-15,-8-6-31 16,1 2-14-16,-1-2-67 16,8-4-66-1,3 0 84-15</inkml:trace>
  <inkml:trace contextRef="#ctx0" brushRef="#br0" timeOffset="33896.619">30618 7921 364 0,'3'-15'134'0,"-3"15"-104"0,-3-10 18 0,3 10 0 16,0-3-9-16,0-3 2 15,-4 6-8-15,1-3-3 16,-5 6-16-16,1-3-2 0,-7 15 1 16,4-5-3-16,-11 31 0 15,3-10-4-15,-7 32 1 16,4-16-6-16,7 22-1 16,0-16 0-16,17 19 2 15,1-12-1-15,17-4-1 0,-3-9 3 16,10-12 0-16,-3-7 1 15,20-19 2-15,-9 1-1 16,13-29 2-16,-10 6 0 16,0-15 1-16,-7 3 0 15,-11-28 2 1,-4 9-7-16,-17-44-2 0,0 22-1 16,-17-22 2-16,3 23-3 15,-15 2-2-15,8 13-7 16,-4 15-4-16,8 7-25 15,3 15-13-15,0 4-23 16,7 12-11-16,0-3-28 16,7 19-11-16,0 0-15 15</inkml:trace>
  <inkml:trace contextRef="#ctx0" brushRef="#br0" timeOffset="34424.328">31034 7981 384 0,'-4'-28'143'0,"4"28"-112"0,4-19 16 0,-1 16-1 0,1-4-9 15,-1 1 3-15,5-3-7 16,-5 2-3-16,4-2-16 15,0 0 2-15,7-7 4 0,-3 7-5 16,10-1 0-16,-3 4-3 16,10 6 0-16,-7 0-2 15,7 12-1-15,-3 1-5 16,3 43-1-16,-7-9-1 16,-3 22-2-16,-4-12-4 15,-7 21 0-15,-3-18 17 16,-18 12 9-16,3-16-11 15,-17-2-4-15,3-14-4 16,-10-11-3-16,7-4 1 16,-8-13 1-16,5-2-1 15,2-13-1-15,5-4-2 0,10-2-1 16,3-1-1-16,14 7 0 16,1-3 3-16,10 0 2 15,0 0 0 1,18 2-1-16,-7 1 1 0,13 0-1 15,-6 0 0-15,-4 0 0 16,-3 0-14-16,-4 0-5 16,-3-1-39-16,0-2-15 15,-4 3-41-15,0 0-16 16,0 0-57 0</inkml:trace>
  <inkml:trace contextRef="#ctx0" brushRef="#br0" timeOffset="35743.378">31450 7921 252 0,'7'-12'93'0,"-7"12"-72"0,7-13 18 15,-7 13 5-15,4-9 3 16,-1 6 7-16,4-4-6 15,-3 4 0-15,-1-3-26 16,1 6 11-16,-1 0 5 0,-3 6-12 16,-7-3-4-16,0 7-9 15,-7-1-3-15,0 4-6 0,-3 2-1 16,2-2 1-16,1 3 0 16,0-4-5-16,7 1-1 15,0-1 1-15,7 1 0 16,0-4 1-16,7 7 2 15,-3-4-1 1,6 4-1-16,4-3 1 0,0 2-1 16,1-2-3-16,6 6 2 15,-4 0 1-15,5 2 2 16,-5-5-3-16,8 9 0 16,-4-6 1-16,7 6 2 15,-3-3-1-15,0 6-1 16,-4-3 1-16,-4 7 1 15,-2-4 10-15,-8 3 4 16,0-6-1-16,-7 0-1 16,0-3-2-16,-11-6 0 0,4 3-4 15,-7-10-3-15,0 1-2 16,-7-1 0-16,3-9-2 16,-14 0-1-16,8 0-2 15,-12-9 1-15,8 6-23 16,0-7-10-16,3 1-35 15,8-7-16-15,2 10-41 16,5 0-18-16</inkml:trace>
  <inkml:trace contextRef="#ctx0" brushRef="#br0" timeOffset="35961.58">31552 7877 460 0,'25'-9'173'0,"-25"9"-135"0,46 0-1 0,-39 0-10 16,25 0-21-16,-7 0-6 15,17 0 0-15,-7 6-1 16,0-3 1-16,-6 7-25 0,-1-1-10 16,-3 4-40-16,-8 12-14 15,-3-3-77 1</inkml:trace>
  <inkml:trace contextRef="#ctx0" brushRef="#br0" timeOffset="36512.364">32029 8542 324 0,'7'-12'121'0,"-7"12"-95"0,7-16 16 0,-4 13 1 16,1-4-6-16,-4-2 2 15,0 6-8-15,0 0-2 16,-4 3-16-16,1 0 1 0,-1 3 2 16,1 0-6-16,-1-3-1 15,1 6-3-15,-1-3 1 16,4-3-2-16,4 0 0 15,-1 0 1-15,1 0 1 16,-1-3 1-16,4-3 2 16,-3 3 1-16,-1-3 3 15,1 3-5-15,-4-1-3 0,0 1-1 16,-4 3-1-16,1 0-5 16,-1 3-1-16,1 1-2 15,-1 2 3-15,1 0-5 16,-1 0 2-16,1-3-38 15,-1-3-16-15,1 7-53 16,3-4-19-16,0-3-42 16</inkml:trace>
  <inkml:trace contextRef="#ctx0" brushRef="#br0" timeOffset="37004.327">32258 7940 376 0,'4'-19'140'0,"-4"19"-109"0,14-12 24 0,-11 9 6 15,4-7-10-15,0 10 0 16,-3-3-20-16,-1-3-8 16,-10 6-14-16,4 0-6 0,-11 9 0 15,0-9-4-15,-4 13 0 16,4-4 1-16,3 7 0 15,1-4-3-15,6 4 2 16,1 0 1-16,6-1 2 16,1 1-3-16,6-3 0 15,1 2 1-15,6-2 2 0,-2-1-3 16,9 1 0 0,-6-1 1-16,7 4 0 0,-4-3-3 15,3 9 2-15,-2-4 1 16,2 14 2-16,-3-10-3 15,1 3 0-15,-5 0 1 16,1 3 0-16,-4-6 2 16,-3 3 3-16,-1-3 9 15,-6 0 3-15,-1-3-4 16,-10-3-3-16,4-4-5 16,-15-6-2-16,4 1-1 15,-11-7 1-15,4 0-4 0,-11-3 0 16,8-1-23-1,-8-5-10-15,4 3-46 0,-1-7-19 16,5 4-109 0</inkml:trace>
  <inkml:trace contextRef="#ctx0" brushRef="#br0" timeOffset="37218.79">32254 7884 432 0,'36'-7'162'0,"-36"7"-126"0,74 10-1 0,-60-10-11 0,14 0-17 15,-3 0-4-15,14 0-2 16,-8 0-1-16,8 0 0 16,-7 0-22-16,-4 0-8 0,-7 0-38 15,-3 6-14-15,-4-3-76 16</inkml:trace>
  <inkml:trace contextRef="#ctx0" brushRef="#br0" timeOffset="37634.975">32957 7993 324 0,'-8'-12'123'0,"8"12"-95"0,-3-10 16 0,3 10 2 16,0-3-1-16,0 0 5 16,-4 0-3-16,1 3-2 15,-11 9-24-15,0-2 1 0,-15 18 1 16,5 0-3-16,-12 13-2 16,8-7-4-16,0 16-1 15,7-13-7-15,10 7-2 16,4-6-2-16,21 12 1 15,0-10-2-15,22 4-1 16,-8-6 1-16,11-10 1 16,-8-3-1-16,12-19 2 15,-8 0 0-15,0-19 1 16,-3 4 4-16,-14-20 5 16,-4 13-14-16,-14-34-5 15,0 9 6-15,-14-18 6 0,0 11-7 16,-15 1-1-16,8 6-37 15,-7 10-16-15,3 6-78 16,-3 15-32-16,3 4-26 16</inkml:trace>
  <inkml:trace contextRef="#ctx0" brushRef="#br0" timeOffset="38414.835">23386 9270 340 0,'10'-10'126'0,"1"4"-98"0,14-4 23 0,-11 7 3 15,7-3-9-15,14 0 0 16,18 0-3-16,14-1-2 16,11 1-21-16,31-3 0 0,32-7 1 0,50-9-5 15,41 3 2 1,47 6-4-16,-14 10 0 16,-68 0-7-16,174 9-2 15,-114 0-2-15,107-6-2 0,-107 0 3 16,54-10 0-16,-89 4-1 15,7-16-2-15,-60 6-10 16,-38-9-6-16,-29 12-39 16,-49 0-14-16,-7 4-68 15,-49 12-27-15,-1 0-4 16</inkml:trace>
  <inkml:trace contextRef="#ctx0" brushRef="#br0" timeOffset="38954.798">24402 9599 408 0,'0'-16'154'0,"7"7"-120"0,10-10 12 0,-3 9 0 15,18-8-9-15,14-4 2 16,14 0-12-16,7 0-5 16,11 0-12-16,10 0-4 0,4 6 0 15,-11 7-3-15,-14 6 0 16,-14 6 3-16,-22 6 3 0,-24 10 0 16,-28 9 2-16,-21 7-4 15,0-1-2-15,-4 1-2 16,3-1 0-16,5-2-2 15,2-1-1-15,12-9-2 16,6 6-1-16,11-3-1 16,11 3 3-16,6 4 0 15,8 5 3-15,3 7-1 16,7 3-1-16,0 0-2 16,-3 4 1-16,-7-14 7 15,-11 1 6-15,-11-7 0 16,-6-3 1-16,-12-3-5 15,-6-3-3-15,-7-6 0 16,-14-3 1-16,-8-4-3 0,1-3 0 16,3 1-3-16,7-4-3 15,7 0-20-15,11-3-10 16,7-3-47-16,14 0-21 16,10-1-71-16,18 1-28 15,8-3 53 1</inkml:trace>
  <inkml:trace contextRef="#ctx0" brushRef="#br0" timeOffset="39155.69">25389 9975 540 0,'7'-16'203'0,"-14"16"-158"0,-7 7-12 0,7-1-16 0,-7 3-18 15,-3 4 0-15,-1-1 1 16,0-2 0-16,4-4 0 15,4 0-7-15,6-3 0 0,4 1-26 16,7-4-10-16,0 0-36 16,0-4-12-16,4 4-91 15</inkml:trace>
  <inkml:trace contextRef="#ctx0" brushRef="#br0" timeOffset="39586.556">25852 9527 428 0,'7'-13'159'0,"-4"13"-124"0,-3 0 26 0,0 0 4 15,-3 3-36-15,-4 4-10 16,-8 2-13-16,-6 3-3 16,0 4-1-16,0-3-4 0,3 6 1 15,4-4-1-15,7 4 0 16,11 0 0-16,6 3-2 15,8 0 3-15,3 0 2 16,7 0 0-16,11 0-1 16,7 0-2-16,10 3 1 15,1 6 1-15,-4 3 2 16,-4 4 5-16,-7-3 6 16,-6 2 2-16,-8-5 0 0,-7-4 1 15,-7-3 3-15,-7-6-5 16,-10-4 2-1,-8-2-5-15,-13-4 1 0,-19-2-7 16,-17-4-3-16,-3-3-1 16,-8 3-1-16,-3 0-5 15,0 0 1-15,3 0 0 16,15-3-1-16,14 0-29 16,20-9-88-1,15-7-8-15,7-6-82 16</inkml:trace>
  <inkml:trace contextRef="#ctx0" brushRef="#br0" timeOffset="39811.504">25753 9505 464 0,'28'-25'173'0,"-7"15"-135"0,22-12 1 0,-12 10-8 16,19-4-20-16,6 7-3 15,1-1-5-15,-5 4-3 16,-2 3 1-16,-4 3-4 0,-4 0 0 16,0 3-23-16,1 3-10 15,3 10-23-15,-4 3-9 16,-3 0-47-16,0 6-21 16,-4-7 12-1</inkml:trace>
  <inkml:trace contextRef="#ctx0" brushRef="#br0" timeOffset="40155.763">26804 9505 336 0,'0'-19'126'0,"-3"10"-98"0,-5-1 12 0,8 7 0 0,-7 3-13 15,-10 3-3-15,-8 7 1 16,-10 8 4-16,-15 14-16 16,-6 5 8-16,3 7 3 0,4 6 1 15,10 1 2-15,14 2-13 16,18 6-3-16,25 1-5 15,28 0-1-15,10-13-3 16,8-7 1-16,17-11-2 16,10-14-1-16,1-15 7 15,-7-15 3-15,-8-14 6 0,-27 1 4 16,-11 6 1 0,-15-19-1-16,-10-21-6 15,-17-10-4-15,-25-10-8 0,-11 22-1 16,7 10-3-16,-21 3-2 15,7 10-2-15,0 5 1 16,8 7-37-16,9 10-16 16,8 5-46-16,18 4-17 15,24 12-77 1</inkml:trace>
  <inkml:trace contextRef="#ctx0" brushRef="#br0" timeOffset="40862.959">30145 8978 296 0,'-25'3'112'16,"22"-3"-87"-16,3-3 11 0,0 3-2 0,0 0 3 15,0 0 4-15,3-3 1 16,4-3 1-16,0-1-24 16,7 1 7-16,1 0 2 0,6-4-4 15,25-2 0-15,21 9-4 16,21-7-1-16,53-5-4 15,39 5-1-15,46-2-6 16,-11-1 0-16,-53 7-5 16,113-4-2-16,67-5-3 0,-52 2 1 15,-36 1 1 1,-36 2 2-16,-45 4-1 16,-39 3 2-16,-35-3-11 0,-28 6-2 15,-25 0-50-15,-29 6-21 16,-20-3-35-16,-22 6-16 15,-3 4-32 1</inkml:trace>
  <inkml:trace contextRef="#ctx1" brushRef="#br0">33228 14807 0,'0'0'16,"0"0"-1,0 0-15</inkml:trace>
  <inkml:trace contextRef="#ctx0" brushRef="#br0" timeOffset="41401.246">30702 9273 332 0,'28'-3'126'0,"8"-4"-98"0,31-2 23 16,-32-1 3-16,7-2-5 16,4-4 1-16,7 1-13 15,4-1-5-15,-12 6-18 16,-6 1-7-16,7 3-2 0,-7 6-3 15,-11 0 1-15,-7 6 0 16,-24 3 1-16,-18 4-2 16,-8 9 1-16,-2-3-2 0,2-4 2 15,1 1-2-15,7-3-1 16,3-1-2 0,8 4 1-16,6-4-1 0,4 14-2 15,7-1 3-15,4 9 0 16,7 7 1-16,3 6 2 15,3 0-3-15,-2-6 0 16,-1-1 14-16,-7-5 6 16,-7-7-1-16,-7-6 0 15,-11 0-2-15,-6-6 0 16,-4-4-6-16,-8-2-4 16,-6-7-3-16,-7-3 0 15,-4 0-4-15,14 0 0 16,4 0-4-16,0-3 1 15,-4-4-33-15,18 4-16 16,3 0-30-16,18-3-13 0,14 0-12 16,8-1-6-16,9 1-30 15</inkml:trace>
  <inkml:trace contextRef="#ctx0" brushRef="#br0" timeOffset="41585.612">31556 9618 436 0,'-4'-7'165'0,"4"7"-129"0,-17 0 2 16,17 0-10-16,-11 3-18 16,1-3-3-16,-4 4-4 0,-1-1 0 15,1-3-2-15,4 0-1 0,3 0 1 16,3 0-17-16,4 0-6 16,0 0-31-16,4 0-14 15,-1 0-107 1</inkml:trace>
  <inkml:trace contextRef="#ctx0" brushRef="#br0" timeOffset="42033.822">31806 9276 400 0,'11'-16'148'0,"-11"16"-115"0,25-12 15 0,-22 8-2 0,4 1-26 15,0 0-8-15,-7 0-8 16,0 0-1-16,-17 3-2 16,3 0-1-16,-15 6 1 0,8-3-4 15,-3 7 2-15,2-4-1 16,5 7 0-16,3 2 0 16,10 4 0-16,11 6 2 15,7-9 2-15,0-4-3 16,15 10 0-16,-5-3 1 15,8 9 0-15,-4-6 4 16,0 10 5-16,-3-7 1 16,0 6 4-16,0 7 2 15,-8-4-1-15,-6-2 1 16,-8-11 0-16,-6 5-2 16,-8-14 1-16,-6 4-6 0,-12-7-3 15,-6 1-3-15,-4-7-3 16,0 0-2-16,1-3 1 15,6-6-8-15,11-1-2 16,3 4-40-16,4-9-19 16,0-1-39-16,3-9-17 15,4 3-36 1</inkml:trace>
  <inkml:trace contextRef="#ctx0" brushRef="#br0" timeOffset="42232.462">31655 9263 348 0,'-4'-3'132'0,"4"3"-103"0,28 3 18 0,-20-3 1 0,20 0-20 16,-4 0-3-16,26 3-15 15,-11 1-4-15,10-1-4 16,15 0-2-16,-5-3 3 0,-6 6-24 16,-17-6-8-16,-8 0-28 15,4 3-9-15,-8-3-69 16,1 16-52-1,-4-7 79-15</inkml:trace>
  <inkml:trace contextRef="#ctx0" brushRef="#br0" timeOffset="42555.93">32452 9351 324 0,'4'-19'121'0,"-1"10"-95"0,-3-1 22 0,0 1 3 15,-3 9-15-15,-4-3-1 16,-8 3-9-16,-13 3-2 15,-11 3-13-15,-6 7 4 0,-1 6 3 16,3 6 3-16,8 9 2 16,7 4-8-16,14 9-2 15,17-6-5-15,22 3-3 16,17-7-2-16,11-2 0 16,4-10-2-16,3-13-1 15,3-2 9-15,1-10 4 16,-8-3-2-16,-10-13-1 15,-18-12-2-15,-14-13 0 0,-28-6-7 16,-7 6 0-16,-7-3-14 16,-8 3-5-16,-6 4-41 15,-7 5-19-15,-4 7-43 16,0 16-17-16,4 6-25 16</inkml:trace>
  <inkml:trace contextRef="#ctx0" brushRef="#br0" timeOffset="43204.234">27174 11311 248 0,'57'-50'93'0,"-29"18"-72"0,11-18 33 16,-14 19 11-16,6-19-10 15,1 6-2-15,-4 3-2 16,-6 6 0-16,-8 10-27 16,-7 10 1-16,-14 15 3 0,-11 22-5 15,-10 15 1-15,-11 13-7 16,-10 7 0-16,-25 27-8 0,-22 17-1 16,1 5-4-1,-14 1-1-15,-11 18-1 16,10-9-2-16,22-15 1 0,14-10-1 15,18-22 0-15,13-3 0 16,12-16-3-16,9-10 2 16,8-8-1-16,4-10-2 15,3-10-28-15,3-5-12 16,1-11-26-16,-1-5-8 16,4-13-27-16,4-12-9 15,3-20-32 1</inkml:trace>
  <inkml:trace contextRef="#ctx0" brushRef="#br0" timeOffset="43487.667">26522 10818 332 0,'0'-43'126'0,"3"27"-98"0,4 0 12 16,0 10 0-16,1 0-2 15,-1 3 4-15,3 6-3 16,1 9 0-16,-1 13-21 15,4 25 9-15,1 26 6 0,6 2-11 16,0 19-2-16,4 19-12 16,3 0-3-16,0-3-3 15,4 3 1-15,7 3-2 16,6-15-1-16,5-10 1 16,-4-16-1-16,-4-18 2 0,-3-13 1 15,-4-13-32-15,-7-12-13 16,-3-9-34-16,0-10-13 15,-4-9-108 1</inkml:trace>
  <inkml:trace contextRef="#ctx0" brushRef="#br0" timeOffset="44031.222">28141 11116 316 0,'-14'-53'118'0,"14"28"-92"0,7-16 30 16,0 22 7-16,4 1-18 15,-1 2-3-15,4 7-12 16,0 9-2-16,4 9-15 16,0 25 5-16,3 7 5 0,7 6-3 15,4 3 0-15,7 16-9 16,3 3-4-16,4 10-2 16,0-14 1-16,-4-5 3 15,-7-13 2-15,-6-3-1 16,-5-10-1-16,-6-8 1 15,-11-5 1-15,-7-2-3 0,-11-6 0 16,-10-4-5-16,-14-3-2 16,-11 1 2-16,-3-4 0 15,-4 0-1-15,0 0-2 16,-4 0 1-16,-3 0-1 16,4 1-5-16,3-1 1 15,7 3 4-15,7 0 2 16,11 1-3-16,7-4-1 15,7 6-13-15,3 0-2 16,8-2-34-16,3-4-14 16,0 6-41-16,0-2-18 0,3 5-60 15</inkml:trace>
  <inkml:trace contextRef="#ctx0" brushRef="#br0" timeOffset="44316.787">27577 12048 432 0,'-36'3'162'0,"40"0"-126"0,3 3 14 16,4-3-1-16,10 0-10 15,14 1-1-15,7-1-8 0,32-3-4 16,29-7-14-16,17-2 1 0,38-4 3 15,5 1-8-15,24 3-2 16,-14 9-2-16,-15 9 0 16,-10 0 0-1,-17 1 0-15,-25-4-35 0,-22-3-14 16,-20 0-57-16,-22 0-25 16,-21-9-79-1</inkml:trace>
  <inkml:trace contextRef="#ctx0" brushRef="#br0" timeOffset="50077.696">29485 11204 248 0,'-17'-28'93'0,"9"15"-72"0,-2-2 16 0,6 5 2 16,1-2-1-16,-1-7 2 0,1-3-5 16,3-6-1-16,10-4-19 15,12-2 9-15,9-4 5 0,12 13 0 16,10 0 3-16,21 6-9 16,14 13-2-16,-4 22 1 15,-2 18 1-15,-8 16-4 16,-11 7-1-16,-17 6-2 15,-18 18 0-15,-14 4-2 16,-17-4-1-16,-22-9-7 16,-17-6-2-16,-18-6 0 15,-7-13 0-15,3 0-5 16,4-16 1-16,7-9 0 16,11-6 2-16,10-10-3 15,15-6 0-15,13-6 1 16,15-10 0-16,13-3-5 15,22 1 1-15,11-1 2 0,-1 3 3 16,-3 16-2-16,-7 6 0 16,-11 7 1-16,-6 6 2 15,-8 3-10-15,-4 3-2 16,-3-3-26-16,-3-4-11 16,3-8-38-16,0-1-14 15,7 1-97 1</inkml:trace>
  <inkml:trace contextRef="#ctx0" brushRef="#br0" timeOffset="50604.689">30794 11229 312 0,'11'-25'118'0,"-1"9"-92"0,11-12 13 15,-7 9 0-15,8-15-1 16,2-4 4-16,-6 4-3 16,-4 6 0-16,-10-7-21 15,-8-2 5-15,-10 15 1 0,3 3-4 16,-27 16-1-16,-15 18-9 16,-4 17-4-16,1 12-1 15,3 3-1-15,0 0 4 16,7 3 3-16,11-3-2 15,14 0 2-15,14 0-6 0,14-6-3 16,10-10-1-16,4-6 1 16,4-16-1-16,7-18 2 15,10-16 0-15,8-3 1 16,2-10 0-16,-2-3 0 16,-8 4 4-16,-10 5 5 15,-7 10-3-15,-15 16 2 16,-10 12-7-16,-10 13-1 15,-8 13-2-15,-3 15 1 16,3 18-4-16,1 4 0 16,2-3-1-16,5-3 0 15,-1-7 4-15,1-5 1 0,3 5-8 16,0-9-4-16,0-9-24 16,3-10-9-16,4-19-90 15,7-15-8 1,11-6-9-16,3-23-9 15</inkml:trace>
  <inkml:trace contextRef="#ctx0" brushRef="#br0" timeOffset="51160.473">31136 11088 352 0,'-17'-28'132'0,"13"15"-103"0,0-2 23 0,4 8 2 15,0 1-14-15,0-3-1 16,4 2-9-16,3-5-2 16,4 3-15-16,6-1 3 0,15 1 2 15,14 6-2-15,7 3 1 16,0 3-3-16,-4 12 1 16,-3 4-4-16,-11 3-1 15,-7 0 0-15,-10 3 4 16,-11-3-4-16,-10 3 2 15,-8 0-7-15,-3-6-1 16,-7-3-2-16,0-4-2 16,3 1 1-16,0-1-1 15,1 1-3-15,6 3 2 16,8 2 1-16,3 8 0 16,10 5-3-16,11 10 2 0,1 6 1 15,6 3 0-15,0 0-3 16,4 3 0-16,-1-2 2 15,-2-1 0-15,-5-3 5 16,-10-7 2-16,-10 4 2 16,-8-9 0-16,-6-7-2 15,-11 0 1-15,-18-12-2 16,-21-7 0-16,-14-5-3 16,-4-8 1-16,1-5-2 15,-8-7-1-15,0-3-2 16,8 1 1-16,10 2-1 15,10 0-2-15,15 4-24 16,10-1-11-16,11 1-33 0,10-7-15 16,11 6-48-16,15-5-22 15,2-14-9 1</inkml:trace>
  <inkml:trace contextRef="#ctx0" brushRef="#br0" timeOffset="52526.995">32117 10662 324 0,'-49'-25'123'0,"38"12"-95"0,-10-6 7 0,14 7-1 15,-4-4-18-15,-7-6-3 16,-6-3 0-16,-15-3 4 16,-14 3-9-16,-10 0 0 0,-4 6 2 15,-15 0 0-15,-20 0 4 16,-4 4 4-16,-3-4 1 15,-15 3-2-15,-10 3 0 16,-3-2-1-16,-29-1 0 16,-10 0-6-16,-36 4-4 15,-10-1-3-15,-39 4-3 16,-29 3-2-16,-2 6 1 16,-12 0 1-16,-20 3 2 15,20 0 3-15,4 6 2 0,15 1 3 16,9 5 4-16,22-2-6 15,11 6 0-15,28 0-4 16,3 6-3-16,22 3 2 16,20-3 0-16,8 0-1 15,7-3-2-15,17 0 3 16,22-3 0-16,14-4-4 16,10 1-1-16,11 0 1 15,10-7 2-15,15 7 0 16,13-4 2-16,8-2-4 15,10 9 0-15,4-1 3 16,7 4 1-16,11 0-1 0,6 0-2 16,4 7 1-1,4 5 1-15,-1 19 1 16,-6 23 3-16,-4 5 1 0,-11 10 1 16,-10 34-2-16,-7 13 1 15,-7 0-4-15,-8 25 0 16,11-9-1-16,4-10 1 15,7 4 0-15,7-7 1 16,3-19 0-16,4-15 2 16,4-16-1-16,3 6 0 15,3-13-1-15,4-8 0 16,4-10-5-16,3-13 1 16,7-3 2-16,7-9 1 0,4-10-1 15,11-3-2-15,2-3-2 16,5-3 1-16,-1-3 1 15,4-3 2-15,14 3-1 16,21-4-1-16,11 4 1 16,7 0-1-16,39 3 2 15,13 6 1-15,50 0-1 16,18 4 1-16,35 2-2 16,39 7-1-16,11-3 1 15,17-4 1-15,32-9-3 16,28-3 0-16,17-3-1 15,22 0 0-15,0-4 2 16,-11-2 2-16,-17-4-3 16,-22 4 0-16,-20-4 1 0,-54 1 0 15,-28-1-3-15,-52 1 2 16,-51-1-1-16,-38-9-2 16,-35 0 0-16,-21 0 3 15,-18-3 2-15,-18-7 4 16,-14-2-4-16,-14-10-1 15,-6-13 0-15,-12-21 2 16,-3-22-3-16,-7-23 0 16,-4-40 1-16,-7-31 2 15,-6-57-1-15,-15-35-1 16,-21-11-2-16,-25-17 1 16,-7 29-1-16,36 96 0 15,13 42 2-15,-38-19 2 16,21 34-8-16,7-19-3 0,14 32-90 15,32-3-39-15,4 25-89 16</inkml:trace>
  <inkml:trace contextRef="#ctx0" brushRef="#br0" timeOffset="58746.379">1806 12245 200 0,'0'-9'77'0,"0"9"-60"0,-3-13 8 0,3 13 2 16,0-6-3-16,0 0 1 15,0-4-6-15,-4 4-1 16,1-3-10-16,-1-1 8 0,1-2 4 16,-1 2 3-16,1 4 3 15,-1-3-5-15,0 9-1 16,1-4-9-16,3 8-2 16,0-4-3-16,0 15 1 15,0-5 0-15,3 5 1 16,1-2 0-16,3 9 2 15,-3-7-3-15,6 1-2 16,-3 3 2-16,11-10 2 16,-4 7 0-16,7-16 0 15,-3 0-1-15,6-16 2 16,-6 7 1-16,-4-19 1 16,0 6-6-16,-7-16-2 15,0 7 2-15,-10-10 1 0,-1 7-1 16,-13 2 1-16,6 4 0 15,-17 12 3-15,0 7-3 16,-11 18-2-16,11 7-2 16,-4 12 0-16,0-3-2 15,8 22-1-15,2-9 3 16,15 22 0-16,0-13-1 16,14 9 1-16,0-12 0 15,15-10 1-15,-5 1 2 16,18-13 1-16,-10-3-3 0,3-19-1 15,1 0 1-15,9-32 2 16,-9 7-1-16,-1-19 0 16,-3 7-3-16,-11-10-2 15,0 9 3-15,-18-15 0 16,1 9 1-16,-15 0 0 16,4 9-2-16,-21 17-2 15,3 2 3-15,-21 25 0 16,14-2-6-16,-10 21 0 15,14-6-1-15,3 19 2 16,7-7-1-16,7 10 1 16,1-10 2-16,20-2 2 15,-3-1-1-15,29-9 2 16,-8-3 0-16,14-13 1 16,-3 0-2-16,10-18 1 15,-14 2-2-15,11-15 2 0,-4 7 0 16,-10-14 1-16,-7 7 0 15,-8-9 0-15,-3 5-2 16,-14-5-2-16,4 12 1 16,-22 3 1-16,0 4-1 15,-28 15-1-15,18 0 1 16,-18 18-1-16,14-8-3 16,4 30 0-16,3-8 2 15,4 18 2-15,11-9-2 16,10 3-2-16,-1-7-1 15,19-2 3-15,0-7 0 16,27-9 1-16,-9-4 2 0,13-15 1 16,-3 0-1-1,10-21-2-15,-14 2 3 16,8-22 0-16,-4 13 1 0,-15-13 0 16,-3 3-2-16,-13 1 1 15,-1 2-2-15,-18-9 2 16,4 7-2-16,-25 2-1 15,4 4 1-15,-28 18 1 16,17 1-3-16,-14 24 0 16,10-2-1-16,8 15-2 15,3-3 0-15,4 9 3 16,7 0-2-16,10 17 1 16,4-11 2-16,22 13 2 0,-5-9-3 15,29 0 0-15,-11-10 3 16,14 1 1-16,-3-11-4 15,11-8 1-15,-15-4 2 16,7-27 3-16,-3 2-2 16,-11-28-2-16,1 10 2 15,-15-13 0-15,-4 6 1 16,-17-13 0-16,0 11-5 16,-28-23-1-16,10 19 3 15,-42 9 3-15,18 7-1 16,-8 31-2-16,11 0-3 15,8 19-1-15,-1 2-1 16,14 14 0-16,4-7 0 16,14 19 0-16,0-9 3 0,24 6 0 15,-2-7 1-15,27 1 0 16,-10-10-3-16,6-9 2 16,-2-6 1-16,10-7 0 15,-15-6 2-15,5-19 3 16,-5 3-2-16,-6-15 0 15,-7 3 1-15,-8-4 0 16,1 4-2-16,-15-13 1 16,1 7-4-16,-15-4 0 15,1 13-1-15,-19 16-2 16,8-1 3-16,-4 23 0 16,8-4 3-16,-1 23 1 15,0-7-4-15,11 28-1 16,4-9 1-16,17 9 0 0,-4-9-2 15,18-6 0-15,0-7 2 16,8-6 2-16,-8-6-2 16,7-10 0-16,-3 1 3 15,3-23 1-15,-7 4 1 16,-3-22 0-16,-1 2-2 16,-6-5-2-16,-4 6 3 15,-7-1 0-15,0 4-1 16,-14 3-2-16,0 4 1 15,-11 8 1-15,0 1-3 16,-10 9 0-16,7 0 1 16,0 15 0-16,7-2-3 0,3 9 2 15,0 3-1 1,15 3 0-16,3-3 2 0,17 0 2 16,-6-3-6-16,14-12 1 15,-11-1 1-15,7-9 1 16,0-3 1-16,0-16 2 15,0 4-1-15,-6-11 2 16,-5 8 0-16,-6-7 1 16,-1 6 0-16,-6-3 0 15,-1 3 0-15,-6 3 0 16,2 4-5-16,-6 6-1 16,0 2 1-16,0 8 0 0,4-1-2 15,3 12 0-15,-1-5 2 16,8 9 0-16,0-1-2 15,8-8 0-15,-1 5 2 16,3-11 2-16,1-1 0 16,3-13 2-16,-7-2 0 15,0-7 1-15,0 6-2 16,-3-12-2-16,-4 3 1 16,-4 7 1-16,0 2-1 15,-6 4 2-15,-4 2-2 16,0 4-1-16,0 0 1 15,-4 6-1-15,4 0-3 16,3 7 0-16,4-4-1 16,4 10 3-16,-1-4-2 15,11 7 1-15,-3-6-3 0,10 6 1 16,-4-10 4-16,8 0 2 16,-4-9 0-16,0-9-2 15,0 6 1-15,-3-13 1 16,-4 4-1-16,-3-4 2 15,-1 3-2-15,-6-2 2 16,-1 2 0-16,-7 7 3 16,1 3-5-16,-11 6-1 15,7 0-2-15,-4 0 0 16,4 0 0-16,0 0 0 16,7 1 0-16,3-4 0 15,1 0 0-15,6-4 0 0,-3 4 2 16,7-6 0-16,-3 0-3 15,3 0 2-15,0-1 1 16,-4-2 2-16,1 9 1 16,-4 0 3-16,0 0-3 15,-4 6-2-15,1 0-3 16,-1-2 1-16,4-1-1 16,0 0-2-16,0 0-24 15,7-6-11-15,0 0-33 16,8-4-15-16,-5 1-30 15,8 0-12-15,-1 6-35 16</inkml:trace>
  <inkml:trace contextRef="#ctx0" brushRef="#br0" timeOffset="61141.873">2314 11489 236 0,'-3'-25'90'0,"3"25"-70"0,-4-22 17 0,4 13 4 0,-3 0-2 16,-1-1 4-16,-6 1-7 15,-5-1-1-15,-2-2-20 16,-11-4 6-16,-1-3 6 0,1 1-9 16,-7-1 0-16,-7 0 1 15,-1 3 0-15,1 1-2 16,-18 2 0-16,-4 7-1 16,-13 6 0-16,6 0-4 15,8 9-2-15,-8 4-4 16,8 2-1-16,-8 7-1 15,8 7 0-15,-8 5 2 16,15 7 3-16,-1 3-4 16,15 0-3-16,3 9-1 15,0 0-1-15,4 16 0 0,10 6 2 16,1 4-1-16,-5 2 2 16,5-2 0-16,2 5 1 15,5 10-2-15,-1-3 1 16,8-9-2-16,3-7-1 15,3-3 1-15,8 0 1 16,3 7 1-16,7 2 1 16,3-9-2-16,1-6-2 15,10-6 1-15,15-4 1 16,2-9-1-16,33 7 2 16,-4-4-2-16,4-6 2 15,-1-4-2-15,22 4 2 16,10-3-2-16,-6-3-1 0,10-1 3 15,10 4 0-15,4-13-4 16,-7 7 1-16,18-7-2 16,10-3 0-16,-11-6 2 15,22 0 2-15,14 0-1 16,-14-4-1-16,31 1 1 16,-17-4-1-16,28-2 0 15,-10-1 0-15,6-2 0 16,8-1 0-16,-11-3 2 15,25-3 1-15,-22 0-4 16,22 0 1-16,-7 0 2 16,3 0 3-16,3 0-4 0,5 6-1 15,6 4 0-15,-10-7 2 16,10 16-3 0,-14-4 0-16,15 10 1 0,-15 4 2 15,21 5-3-15,-17-3 0 16,17 7 3-16,-17-3 1 15,21-10-1-15,-18 0 1 16,25-6-4-16,-21-10-2 16,24-6 2-16,-13-3 2 15,24-9 2-15,-4-1 1 16,11-9-5-16,0 1 1 16,-3 2 0-16,24-3 0 0,-17 3-3 15,17 4 2-15,-3-1 7 16,-11 1 4-16,21-1-12 15,-20-2-3-15,13 5 2 16,-10-5 3-16,-1-1 1 16,8-6-1-16,-18 3-2 15,21 0 1 1,-6 0 5-16,2 1 5 0,8 2-12 16,-18 3-2-16,18 4 6 15,-11 3 4-15,1-1-5 16,2 4-1-16,-17-3-3 15,18 3 0-15,-21-3 7 16,6-4 5-16,-24 1-11 16,11-1-2-16,-29 4 2 15,11 3 1-15,-28-3 2 0,3 6 2 16,-10 0-3-16,-18-3 0 16,10-7 1-16,-17-5 2 15,-14-4-3-15,7-13-2 16,-11-5 2-16,-17-7 0 15,3-3 1-15,-7 9 0 16,-14 4-3-16,-14 9 2 16,-7 0-1-16,-1-1 0 15,-6 1 2-15,-11-3 0 16,-10-3-3-16,-11-4 2 16,-10-5 1-16,-12-11 0 15,-6-5-5-15,-7 0 1 16,-11 2 0-16,-14 1-1 15,-10 0 1-15,-4-7 0 0,-8-9 0 16,-6 3 0-16,-7 0-2 16,-11 7 1-16,-14 5-2 15,-14 4 2-15,-3 0-2 16,-4 9 2-16,-15-3 1 16,-16-6-1-16,-5 0 6 15,-3-6 1-15,-7 9-3 16,-14 3 1-16,7 6 0 15,-7 4 0-15,-17 9-3 16,6 6 2-16,-3 0-1 16,-18 3 0-16,7 7 0 15,4-4 0-15,-14 4 4 16,14-4 1-16,-4 4-1 16,-11-4-2-16,15 4 1 15,-7 0-1-15,-11-1-3 0,14-2 2 16,-14 2 1-16,1-2 0 15,9-4 0-15,-17 7 0 16,8-10 0-16,-5 3 0 16,-10-3 0-16,14 1 2 15,-17 2-1-15,-1-3-1 16,1 10-2-16,-15 5 1 16,8-2 1-16,-19 6 0 15,19 0 0-15,-22 0 0 16,11-3 0-16,-7-3 0 0,-4 3 0 15,0-4 0 1,-3 7-3-16,7 0 2 0,-11 0 1 16,15 7 0-1,-22-4 0-15,25 6 2 0,-18-9-1 16,18 0 2-16,-11 6-2 16,11-12-1-16,0 6-2 15,-4-3 1-15,21-3 1 16,-13 6 0-16,13 0-3 15,-3 0 2-15,-7 6 1 16,14-3 0-16,-14 7 0 16,14-10 2-16,0 9-1 15,-10 0-1-15,17-2 1 16,-11 2-1-16,8-3 0 16,13 4 0-16,-13 2 0 0,14-2 0 15,-1 2 0-15,-10-2 0 16,15-7-3-16,-1 6 2 15,-7-2-1-15,18-7 0 16,-4 3 4-16,-7-3 1 16,11-10-4-16,10 10 1 15,-24-3 0-15,21-3 2 16,0 6-1-16,-11 6-1 16,4-6-2-16,10 3 1 15,-17-3 1-15,7 0 2 16,3 0-3-16,-10 0 0 15,6-3 1-15,12-3 0 16,-4 0-3-16,-11-7 2 0,18 7 1 16,-4-1 2-16,-14 4-1 15,25 0-1-15,-3 3 1 16,-11 0 1-16,6-6-3 16,12 0 0-16,-1-1-1 15,-6-2 0-15,10-4 2 16,10 1 0-16,1 6 0 15,-8 2 0-15,5 4 0 16,16 0 2-16,-3 4-3 16,-10 5 0-16,-4 4 1 15,14-7 2-15,11 3-1 16,3-2-1-16,0-4 1 16,-6-3-1-16,13-10-3 15,14-2 2-15,8-4 1 0,10-3 2 16,-3 7-3-16,10-4 0 15,3 3-37-15,-2 7-14 16,6 6-42-16,14 10-19 16,-3-7-58-1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1:03:45.19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22042 4591 200 0,'-4'-28'77'0,"4"16"-60"0,4-7 17 0,-1 9 6 16,1-2-6-16,-1-4 1 15,-3-3-3-15,4 1 2 16,-1-1-18-16,1-3 11 0,-4 12 5 0,3 1 1 16,1 6 1-16,-1 3-4 15,1 12 1-15,-1 10-6 16,1 22-1-16,-1 22-7 16,1 19 0-16,-1 6-1 15,-3 22 2-15,0 6-8 16,0-3-1-16,0-10-3 15,-3 7 1-15,-1-6-2 16,1-13 2-16,-1-16-4 16,1-15 0-16,3-16-1 15,0-6-2-15,0-13 3 16,0-9 0-16,0-7-19 16,0-12-7-16,0-6-45 15,3-10-19-15,4-9-65 0,8-3-28 16,2 0 35-1</inkml:trace>
  <inkml:trace contextRef="#ctx0" brushRef="#br0" timeOffset="719.625">22507 4874 228 0,'-10'-4'85'0,"6"1"-66"0,1 0 16 16,3 0 4-16,0-3-4 16,0 0 4-16,-4-4 1 15,4 1 0-15,0-4-22 16,0 4 7-16,0-10 3 0,0-6-4 16,4 0-2-16,3-7-1 15,0-2-1-15,7-1-3 0,7-5 0 16,18 2-3-16,3 0-1 15,11 7-3 1,3 3-1-16,1 6-1 0,-4 16 0 16,0 15 0-16,-7 19 0 15,-8 38 4-15,-6 25 5 16,-14 9-5-16,-8 26-2 16,-10-4-3-16,-7-12 0 15,-7-10 0-15,-7-3 1 16,-11 1-2-16,-10-11 1 15,-7-15-2-15,-8-15 0 16,4-16-6-16,7-19 1 16,4-13 0-16,7-22 2 15,10-15-1-15,7-9-1 16,15-10-2-16,10 3 1 0,18-10 1 16,13 4 0-16,12 3-3 15,-1 10 2-15,1 18-1 16,-8 19 0-16,-3 9 2 15,-7 10 0-15,-8 3 0 16,-3 3 0-16,-7-3-11 16,-3-3-3-16,0 0-22 15,-1-1-7-15,-3 1-26 16,4-6-9-16,3-1-20 16,4-2-6-16,3-1-52 15</inkml:trace>
  <inkml:trace contextRef="#ctx0" brushRef="#br0" timeOffset="1217.47">23495 4896 304 0,'0'-44'112'0,"0"25"-87"0,0-3 18 0,0 12 2 16,-4 1-4-16,1 0 2 15,-8 9-10-15,-3 9-5 0,-3 7-16 16,-5 9 1-16,-9 9 1 16,-5 13-3-16,-2 25 1 0,-1 13 2 15,7 0 3-15,7-4-7 16,11 10-1-16,18 0-3 15,13 0 1 1,19-16-4-16,3-12 0 0,3-13 1 16,4-15 0-16,10-13 2 15,8-16 1-15,3-22 3 16,-4-24 1-16,-3-14-3 16,-10-9 0-16,-15-12-1 15,-10-22 3-15,-11-6-3 16,-28 2-2-16,-18-21-2 15,-18-7 0-15,-6 17-4 0,3 17-2 16,4 23 2 0,6 19 2-16,8 19-9 15,10 15-4-15,15 16-19 0,6 15-7 16,11 16-38-16,11 13-16 16,21 6-108-1</inkml:trace>
  <inkml:trace contextRef="#ctx0" brushRef="#br0" timeOffset="1635.866">24215 5150 344 0,'-21'0'129'0,"24"-4"-100"0,4-2 22 16,0 0 3-16,0-7 2 0,0 4 5 15,4-1-11-15,-1 1-6 16,1 3-24-16,3 0-4 0,4 2 1 16,6 1-7-16,8-3-3 15,7-3-7-15,14-1 0 16,3 4 0-16,1 3 2 16,-11-3-3-16,-8 6 0 15,-6 6-34 1,-7-3-17-16,-7 3-44 0,-4-3-17 15,-4 7-79 1</inkml:trace>
  <inkml:trace contextRef="#ctx0" brushRef="#br0" timeOffset="1996.688">24853 4704 360 0,'-3'-22'134'0,"6"4"-104"0,1-8 7 16,-1 17-5-16,1 3 2 16,-1-4 3-16,1 4-2 15,-4 6 1-15,0 0-20 16,-7 6-3-16,0 10-1 0,-4 12-3 16,-3 10 0-16,3 3-1 15,1-4 0-15,3 4-2 16,7-6-1-16,7-1 1 15,3-3 1-15,5-2-3 16,2-7-3-16,8-4 0 16,3-5 1-16,4-4-1 15,3 1 2-15,-3-10-2 0,0 0-1 16,-4 0-15-16,0 0-7 16,-7-7-33-16,-3 7-13 15,-4 0-43-15,-3 0-18 16,-4 7-28-1</inkml:trace>
  <inkml:trace contextRef="#ctx0" brushRef="#br0" timeOffset="2296.877">25277 4532 316 0,'-8'-38'121'0,"12"32"-95"0,0-10 22 0,-1 10 5 0,1 0-11 16,-1 3 0-16,1 3 0 15,-1 6 1-15,1 10-23 16,-4 9 4-16,-4 31 3 0,-3 13-9 16,-7 9 0-16,-4 7-8 15,-3 28-4-15,4-3-3 16,-1-10 0-16,4-6-2 16,0-9 2-16,7 3-2 15,3-10-1-15,4-12-2 16,0-7 1-16,0-15-19 15,4-12-9-15,-1-4-25 16,1-6-11-16,-1-10-36 16,4-15-16-16,0-6-45 15</inkml:trace>
  <inkml:trace contextRef="#ctx0" brushRef="#br0" timeOffset="3437.325">25471 5447 252 0,'-4'0'93'0,"8"0"-72"0,-1-9 16 0,-3 9 2 16,0 0 5-16,0 0 6 16,-3 0-14-16,-4 6-7 15,-1-3-16-15,-2 7 2 0,3-1 3 16,0 4-6-16,3 2-2 15,4 1-1-15,4 0-1 16,6-7 2-16,8 1 1 16,3-10-3-16,0 0 0 15,4-4 1-15,0-5 5 16,-4-3 1-16,-3-4 0 16,-4-3-1-16,-7 0 1 15,-7 0-2-15,-7 1 0 16,-7 5-5-16,-4 4-3 15,-7 9 0-15,0 9 1 16,1 4-1-16,3 5 2 16,3 7-4-16,7 1 0 0,4-1-1 15,7-3 1-15,11-4-2 16,7-2 2-16,10-13-2 16,4-12 2-16,-1-1-2 15,-2-2 2-15,-12-4 0 16,-3 7 3-16,-10-4-3 15,-11 4 0-15,-7 3-14 16,0 2-6-16,-1 1-44 16,5 3-20-16,6-3-42 15,4 3-16-15,4 0-26 16</inkml:trace>
  <inkml:trace contextRef="#ctx0" brushRef="#br0" timeOffset="3961.971">25845 4836 452 0,'3'-16'170'0,"-3"10"-132"0,0-7 0 0,0 10-7 16,0-3-7-16,0-3 3 15,-3 6-8-15,-5-4-1 0,-2 14-11 16,-4 2-2-16,0 3-1 0,0 4-5 15,-1 3-1 1,5 3 1-16,-1-3 2 16,8-7 0-16,3 7-1 0,3-3 1 15,4-4 1-15,4 1-3 16,3-4-2-16,4 1 2 16,3-1 0-16,4 0 1 15,6 1 0 1,8-1 0-16,3 7 0 0,4 6 0 15,4 12 2-15,-4 4-3 16,-4 6 0-16,-3 0 3 16,-8 0 1-16,-2 0 1 15,-8-7 0-15,-4-2 11 16,-6-1 7-16,-4-2 0 0,-7-4-1 16,-7-3-7-16,-4-3-4 15,-6-6-3-15,-11-10-2 16,-11 3-6-1,-7-9 1-15,-3-3 0 0,-1-3 2 16,4-4-6-16,7 1 1 16,4-4-12-16,3 1-6 15,4-1-24-15,7 1-8 16,3-1-44-16,8-2-17 16,6-4-83-1</inkml:trace>
  <inkml:trace contextRef="#ctx0" brushRef="#br0" timeOffset="4264.178">25753 4638 412 0,'-21'-22'154'0,"21"10"-120"0,3-7 6 16,4 10-7-16,4-1-4 15,6 1 2-15,5 0 1 16,6-1 0-16,11 4-17 16,14 3 0-16,10 6 1 0,4 6-6 15,0 4-3-15,0 2-7 16,4 4 0-16,-1 0 0 16,1-3 0-16,-15-1-18 15,-6-5-8-15,-5-1-41 0,-6 1-18 16,-3-1-76-1,-8 0-79-15,-4 1 86 16</inkml:trace>
  <inkml:trace contextRef="#ctx0" brushRef="#br0" timeOffset="4623.838">27058 4980 352 0,'7'-6'132'0,"11"0"-103"0,3-4 14 0,-10 4 1 0,-1 3-5 16,1 0 1-16,-4 3 5 16,-7 3 1-16,-4 3-24 15,-10 7 3-15,-7 9-1 0,-7 12-8 16,-8 19-4-16,-2 7-3 15,-1-4 1-15,4-2-5 16,-1-1-1-16,5-6-4 16,-1-3-1-16,7-6 3 15,0-4 1-15,4-6-4 16,4-3 1-16,-1-6-11 16,0-9-5-16,1-1-30 0,-1-12-10 15,0-7-42-15,4-5-17 16,-3-4-69-1</inkml:trace>
  <inkml:trace contextRef="#ctx0" brushRef="#br0" timeOffset="4893.571">26518 4990 480 0,'0'-4'178'0,"7"1"-138"0,11 3 8 0,-4 0-4 0,4 3-13 15,3 7 2-15,4 9-10 16,3 18-2-16,0 17-12 16,4 8-3-16,0-2-2 0,3-4 0 15,4 1 0-15,3 2-2 16,0 10 1-16,-6-12-4 16,-5-4 0-1,-6-12-10-15,-4-10-5 16,-3-12-25-16,-4 0-11 0,0-13-46 15,-3-12-17-15,-4-4-79 16</inkml:trace>
  <inkml:trace contextRef="#ctx0" brushRef="#br0" timeOffset="14683.185">27877 4695 252 0,'-18'-3'93'0,"14"0"-72"0,1-1 14 16,3 4 0-16,0-3-3 16,0 3 3-16,0-9-2 15,3 3 2-15,1-4-19 16,-1 7 6-16,4-3 5 0,1 6-4 16,-1 0 1-16,0 0-4 15,3 0-1-15,4 0 1 16,0 0 0-16,8 6 0 15,2-3 0-15,5 7-7 0,2 5 0 16,5 1-4 0,2 6 0-16,1 6-3 15,11 4-1-15,6 2-1 16,11 4 2-16,4-1-1 0,-4 10 2 16,0 3-4-16,0 4-2 15,3 2 2-15,-3-2 0 16,-3-4-1-16,-8-10-2 15,-6-5 3-15,-12-7 0 16,-6 0 1-16,-7-9 0 16,-4-3-2-16,-7-4 1 15,0-2 0-15,-3-1 1 16,-4-6 0-16,0 7 0 16,-4-10 0-16,1 6 0 0,-4-3-2 15,0-3-2-15,0 6 1 16,-4-2 1-16,1-4-1 15,3 6-1-15,-4-3 1 16,1-3 1-16,-1 0-3 16,1 6 0-16,-4-6 3 15,-4 0 1-15,-3 0-1 16,-7 0 1-16,-7 0-2 16,-11 0 2-16,-3 0-2 15,-4-6 2-15,-4 6-2 16,-10-3-1-16,-10-3 1 15,-11 2 1-15,-1-2-3 16,1 6 0-16,-3-3 1 0,-1 3 0 16,7 0 0-16,11 3 0 15,11-3-3-15,10 6 2 16,11-6-1-16,10 0 0 16,7 0 2-16,8 0 0 15,3 0-3-15,0 0 2 16,0 0-6-16,0 0-3 15,0 0-21-15,0 0-10 16,-1 4-29-16,5-4-11 16,17 9-149-1,0-9 44 1</inkml:trace>
  <inkml:trace contextRef="#ctx0" brushRef="#br0" timeOffset="17802.867">29355 4595 252 0,'-32'-13'93'0,"25"10"-72"0,-4 0 16 0,8 0 2 0,-1-1-10 16,4-2-2-16,7-3 0 15,4-4 0-15,10 4-14 16,11-4 5-16,7-2 5 0,6 2-8 15,1 4-1-15,0 2 1 16,7 11 0-16,0 5-4 16,0 13 1-16,-7 22-1 15,-11 22 3-15,-14 3-1 16,-17 3 0-16,-15 3 4 16,-10 6 1-16,-4-2-3 0,-6-4 1 15,-5-6-5 1,-6-12-1-16,0-14-6 15,-1-8-3-15,1-7 0 16,7-9-1-16,6-6 0 0,8-10 2 16,11-6-3-16,13-10 0 15,15-6-1-15,10-3 0 16,4 0 0-16,3 3 0 16,0 7 0-16,1 6-2 15,-8 6 5-15,-3 6 1 16,-8 6-3-16,-6 4-1 15,-4 0-39-15,0-4-17 16,0 4-26-16,-4-3-9 16,1-4-169-1,14-6 103-15</inkml:trace>
  <inkml:trace contextRef="#ctx0" brushRef="#br0" timeOffset="18150.718">30053 4657 228 0,'11'-41'85'0,"-1"26"-66"0,1-1 19 16,-4 7 3-16,0-1-1 16,0 4 0-16,0 0 1 0,-3 3-1 15,-4 3-22-15,0 3-2 0,-4 6 1 16,-3 7-5-16,0 6 1 15,0-3-10-15,0 15-2 16,0 1 1-16,7-1 3 16,3-3-2-16,4-2 0 15,4 5 1-15,7-9 0 16,6-3-2-16,1 0-2 16,0-9 1-16,3 2 1 15,-3-5-1-15,-4-1 2 16,-4-3-40-16,-2-2-14 15,-8-4-37-15,0 0-14 16,0-7-37 0</inkml:trace>
  <inkml:trace contextRef="#ctx0" brushRef="#br0" timeOffset="18451.986">30480 4504 324 0,'-7'-13'123'0,"7"10"-95"0,-4 0 9 16,4 3 0-16,4 0-1 16,-1 0 5-16,-3 9-7 15,-3 16-1-15,-8 16-18 16,-6 15 2-16,-8 10 3 0,-3 3-9 16,-4 3-1-16,0 13-8 15,8 3-2-15,2-7 2 0,5-8 1 16,6-8-1-1,4-11-2-15,0-10 1 16,4-10 1-16,3-9-25 0,0-6-12 16,3-10-29-16,1 1-12 15,3-10-47-15,10-10-20 16,1-2 19 0</inkml:trace>
  <inkml:trace contextRef="#ctx0" brushRef="#br0" timeOffset="18871.166">30801 4607 344 0,'7'-22'129'0,"-7"16"-100"0,-3-4 9 0,-1 7-1 0,-7 0-12 16,-6 6-2-16,-8 7-9 15,0 9-1-15,-3 9-8 16,-4 13 4-16,1 6 3 0,2 6-2 15,8 0 0-15,7 7 0 16,11 6 1-16,6 6-1 16,11-3 1-16,7-7-2 15,8-8 0-15,13-10-1 16,11-13 0-16,3-6 0 16,1-16 0-16,-4-15-2 15,-4-16 1-15,-7-19-2 16,-10-12 2-16,-11 0 0 0,-10-19 3 15,-15-16-5-15,-13-6-3 16,-15 6-4-16,-7 22 1 16,-3 13-1-16,3 18 0 15,7 4-3-15,8 15 1 16,10 10-11-16,14 9-3 16,10 10-33-16,11 15-14 15,8 10-41-15,-1 2-16 16,-7-2-32-1</inkml:trace>
  <inkml:trace contextRef="#ctx0" brushRef="#br0" timeOffset="19190.109">31313 4971 300 0,'-75'-16'112'0,"61"10"-87"0,4 3 18 16,10 0 4 0,14-4-23-16,7 4-1 0,11-3-3 15,3 6-11-15,0 6-3 0,1-3-2 16,-1 4-2-16,-3-1 1 15,-4 0-2 1,0 0-1-16,-3 1-21 16,0-1-11-16,-4 0-42 0,0-3-17 15,0 4-43 1</inkml:trace>
  <inkml:trace contextRef="#ctx0" brushRef="#br0" timeOffset="19471.681">31877 4541 308 0,'-18'-19'115'0,"18"10"-89"0,4 0 19 0,-1-1 1 0,4 10-7 16,4 0 0-16,0 0-5 15,-1 10 1-15,1 15-19 16,-4 12-5-16,-7 17 0 0,0 8-7 15,-4-5 0-15,-3 2-2 16,-3 4 1-16,-1 3-2 16,1 6-1-16,-1-9-26 15,4-10-12-15,3-9-14 16,8-10-6-16,3-12-23 16,4-12-11-16,6-16-39 15</inkml:trace>
  <inkml:trace contextRef="#ctx0" brushRef="#br0" timeOffset="19904.545">32180 4460 272 0,'-17'-16'101'0,"13"10"-78"0,1 3 13 0,3 3 2 16,0 0-5-16,7-4 1 15,3 1 3-15,8 0 3 16,3 3-21-16,7 0 9 0,4 6 3 15,3 7-5-15,1 9-3 16,-5 16 2-16,1 21 1 16,-4 16-5-16,-6-2 0 15,-8-1-6-15,-7 3 1 16,-7-6 0-16,-7 3-1 16,-7-12-3-16,-11-10 0 15,-10-9-5-15,-4-16 1 16,-4-13-5-16,1-12-2 0,7-9 0 15,3-4-1-15,7-12 0 16,4 0 2-16,7 0-3 16,7 0-2-16,4 3-1 15,10 3 0-15,7 10 5 16,10 2 1-16,8 7-5 16,3 7-2-16,4 2-3 15,0 10 2-15,-4 3-25 16,-3 0-11-16,-4-3-34 0,-3-4-13 15,-4 1-31 1,4-7-13-16,3-5-16 16</inkml:trace>
  <inkml:trace contextRef="#ctx0" brushRef="#br0" timeOffset="20158.939">33024 4780 384 0,'7'-26'143'0,"-4"23"-112"0,-3 3 25 0,0 0 5 16,0 3-12-16,-3 7 1 16,-4 6-13-16,-1-4-3 15,-2 10-19-15,-1 0 0 0,-3 3-1 0,-3 3-7 16,-5 0-2-16,-2 7-5 16,-1 6-1-16,-3 6-1 15,3 3 0-15,0 0-11 16,1-3-7-16,-1-9-25 15,0-4-8 1,4-9-35-16,0-6-14 0</inkml:trace>
  <inkml:trace contextRef="#ctx0" brushRef="#br0" timeOffset="20387.809">32674 4648 404 0,'-28'0'151'0,"21"25"-118"0,0 19 18 0,7-19 1 16,7 6-10-16,4 13 2 16,10 0-13-16,0 9-7 15,4 16-13-15,3 7-7 0,0-4-1 16,0-10-2-16,-3-5 2 16,-4-13-9-16,-3 0-1 15,-4-13-29-15,0-6-14 16,-3-9-38-16,-1 3-17 15,1-4-76 1</inkml:trace>
  <inkml:trace contextRef="#ctx0" brushRef="#br0" timeOffset="23569.099">21484 6492 260 0,'-7'-7'99'0,"4"1"-77"0,-1-3 18 0,4 9 2 16,0-10-7-16,0 10 2 16,0-3-6-16,0-3 1 15,0 6-18-15,0 0 3 0,7 6 1 16,4-3 5-16,6 3 3 16,5-2-5-16,13-4-2 15,14 6-5-15,8-3 1 16,-1 3-10-16,-3 1-3 15,-4 2 0-15,-10-3 1 16,-7 0-10-16,-7-2-5 16,-4-1-36-16,-7 0-16 15,-4-3-20-15,1 0-6 0,0 0-63 16</inkml:trace>
  <inkml:trace contextRef="#ctx0" brushRef="#br0" timeOffset="23870.425">22140 6228 260 0,'-21'-28'96'0,"21"19"-75"0,0-1 28 0,0 1 6 16,0 9-23-16,0 0-5 15,7 0 8-15,4 9 4 16,-1 7-20-16,1 6 0 0,0 12 0 15,-4 1-9-15,0 2-1 16,-7 7-5-16,-4 10-1 16,1 2 1-16,-1 7 0 15,4-10-9-15,0-6-4 16,7-12-31-16,4-10-11 16,3-10-9-16,3-12-4 15,1-12-61 1,3-13-49-16,-3-9 70 15</inkml:trace>
  <inkml:trace contextRef="#ctx0" brushRef="#br0" timeOffset="24213.621">22363 6106 252 0,'0'-6'96'0,"7"12"-75"0,10 6 10 16,-6-5-2-16,7 2 9 15,3 4 6-15,7-1 1 16,7 1 0-16,8 12-25 15,6 3 10-15,-7 3 5 0,-14 4-2 16,-10-1 1-16,-14 10-4 16,-15 0 1-16,-7 3-15 15,-6 0-4-15,-5-6-6 16,1-7 1-16,-3-12-4 16,2 7 0-16,5-14-1 0,-1-2-2 15,4-4 1-15,3-2-1 16,4-1-3-16,3 0 2 15,8-3-4-15,3-3-1 16,7 0 3-16,4 0 1 16,3 0-16-16,3 0-8 15,4-3-46-15,1-3-21 16,6-4-92 0,7-2-55-16,0-1 113 15</inkml:trace>
  <inkml:trace contextRef="#ctx0" brushRef="#br0" timeOffset="24649.551">22952 6288 296 0,'-4'-22'112'16,"8"12"-87"-16,-4-5 13 0,3 5 1 0,-3-2-3 15,0-1 2-15,0-2-5 16,-3 5 0-1,-4 16-17-15,-4 7-4 0,-3 6-4 16,-4 9 0-16,-3 3 0 16,4-2 0-16,2 5 2 15,8 0 1-15,7 1-3 16,11 6 0-16,7 0-1 16,3-4 1-16,7-2-2 15,4-13-1-15,7-4 1 16,6-18 1-16,5-9 5 15,-1-19 5-15,-3 3-5 16,-7-10-2-16,-11-6-1 0,-10-6 1 16,-18-12-5-16,-18-4-3 15,-17 4-4-15,-11 12 1 16,0 12-1-16,0 10-2 16,0 12-6-16,8 13-2 15,6 10-26-15,4 9-13 16,6 6-17-16,5 3-8 15,-1 6-50-15,-3 4-21 16,-4 6 18 0</inkml:trace>
  <inkml:trace contextRef="#ctx0" brushRef="#br0" timeOffset="25041.191">21576 6999 356 0,'-35'16'134'0,"28"-13"-104"0,0 0 7 16,7-3-5-16,0 0 2 16,0 0 3-16,0 0 3 0,7-6 0 15,7-3-22 1,10-1 3-16,15 1 2 0,18 0-6 0,13 2 1 15,8-2-7-15,31-1-1 16,22 7 0-16,20-6 4 16,26 3-4-16,10-4 0 15,17 4-4-15,-13 0 1 16,6-1-6-16,-20 1-1 16,-29-3 2-16,-21-1 1 15,-25-5-1-15,-24 5 1 16,-18 1-11-16,-25-1-2 15,-17 1-26-15,-11 0-9 16,-11 9-39-16,-10 0-16 16,-7 0-104-1</inkml:trace>
  <inkml:trace contextRef="#ctx0" brushRef="#br0" timeOffset="26048.279">29154 5980 260 0,'-22'-6'96'0,"15"0"-75"0,0 3 23 16,7 3 5-16,0-7-2 16,0 7 2-16,0 0-10 15,0 0-1-15,7 0-22 16,4 7 8-16,0-4 4 0,3 0-4 16,7-3 0-16,7 0-11 15,11 0-3-15,3 3-4 16,4 0-1-16,-4 0-6 15,-3 1 1-15,-7-1-16 16,-7 0-4-16,-4 0-52 16,-7 0-20-16</inkml:trace>
  <inkml:trace contextRef="#ctx0" brushRef="#br0" timeOffset="26316.077">29573 5805 296 0,'-7'-25'110'0,"7"12"-86"0,4-6 29 0,-1 10 6 15,4 0-9-15,0 2-2 0,1 4-10 16,2 6-3-16,1 7-20 16,-1 5-5-16,-3 7 1 0,-3 10-3 15,-4-1 1-15,-4 10-5 16,1 6-1-1,-1 0-1-15,1 0-2 0,-1-6-24 16,4-1-11-16,0-8-26 16,4-10-12-16,3-10-21 15,0-9-6-15,3-9-32 16</inkml:trace>
  <inkml:trace contextRef="#ctx0" brushRef="#br0" timeOffset="26679.397">29743 5657 260 0,'3'-43'99'0,"1"36"-77"0,6 1 18 0,1 6 4 16,3 6-5-16,7 4 1 15,11 5 2-15,3 7 1 16,4 3-23-16,0 1 13 0,-4 2 6 16,-3 0-3-16,-7 6 2 15,-8 1-13-15,-6-1-3 16,-11 1-4-16,-7-7 0 15,-7-6-11-15,-8 3-5 16,1-6 1-16,-3-6 0 16,-1-4-1-16,0-3-2 15,1-3 1-15,2 0-1 16,5 1 0-16,-1-1 0 16,4 3-5-16,3 0 1 15,4 4 0-15,11-1-1 0,6 0-3 16,8 1-2-16,10-4-20 15,4-6-5-15,0-6-28 16,0 3-13-16,-4-4-25 16,0-2-12-16,0 0-38 15</inkml:trace>
  <inkml:trace contextRef="#ctx0" brushRef="#br0" timeOffset="27066.478">30371 5805 312 0,'10'-28'118'0,"-10"12"-92"0,0-6 22 0,0 13 2 16,-3-4-7-16,-8 4 1 15,-3 6-11-15,-7 6-5 16,-4 9-16-16,-3 7-3 0,3 6-2 16,1 6-1-16,2 4 1 15,8-1-2-15,7 7 2 16,7 0-2-16,11 0 0 15,13-4 1-15,19-5 1 16,10-4 3-16,0-6 1 16,0-16-1-16,-1-9 1 15,-6-13 3-15,-3-6 1 16,-12-3-2-16,-13-3 0 16,-14-6-5-16,-11-4 0 15,-15-6-5-15,-20-12 0 16,-14 2-3-16,-4 10-1 15,7 13-4-15,10 12 1 0,12 10-14 16,9 15-3-16,12 7-29 16,17 5-12-16,18 4-39 15,13-3-13-15,1 0-59 16</inkml:trace>
  <inkml:trace contextRef="#ctx0" brushRef="#br0" timeOffset="27578.765">31884 5698 268 0,'4'-9'101'0,"-4"9"-78"0,10-22 26 16,-6 16 7-16,-1-4-2 15,1 1 3-15,-4-4-9 16,0 1-5 0,-4 5-24-16,1 4 0 0,-4 16 1 0,-7 18-5 15,3 7 0-15,4 3-12 16,3-1-1-16,1 1-2 15,3 0 2-15,0 3-3 16,0 0 0-16,0-4-8 16,0-2-4-16,0-10-37 15,0-9-18-15,0 0-61 0,-4-10-28 16,4-2 14 0</inkml:trace>
  <inkml:trace contextRef="#ctx0" brushRef="#br0" timeOffset="27778.633">31598 5802 296 0,'-17'-22'110'0,"17"22"-86"0,3-3 24 0,-3 3 7 15,11 3-18-15,-4-3-4 16,21 6-4-16,21 0-1 16,4-3-15-16,0 7-3 0,-7-4-3 15,-7-3-6-15,-14 7 0 16,-4-10-14-16,0 9-5 15,0 0-52-15,-7-2-24 16,0-1-68-16</inkml:trace>
  <inkml:trace contextRef="#ctx0" brushRef="#br0" timeOffset="28019.038">32078 5689 332 0,'-7'-63'126'0,"7"63"-98"0,0-41 14 15,0 35 2-15,4-3-7 16,-4 2 0-16,3-2-9 16,-3 15-5-16,0 7-13 15,0 12-2-15,0 9-1 0,0 10 1 16,0 0 2-16,0 3-10 0,4-3-2 16,-1 0-4-16,1 0 1 15,-1-6-48 1,4-7-19-16,0-9-32 0,4-16-11 15,-1 0-20 1</inkml:trace>
  <inkml:trace contextRef="#ctx0" brushRef="#br0" timeOffset="28388.958">32219 5579 288 0,'-7'-53'110'0,"7"53"-86"0,4-13 9 0,-1 10-3 16,1 0-7-16,-1 0-2 0,8 6 15 15,-1 0 9-15,12 10-24 16,13 15 13-16,0 6 4 0,-3 7-7 16,-4 3-1-16,-3 6-4 15,-4-6-1-15,-10-3-3 16,-8-7-2-16,-3-2-6 16,-7-7-4-16,-7-6-3 15,-4-7-2-15,-6-9-3 16,-5 4 1-16,1-4-4 15,3-3 0-15,1 0 1 16,6-3 2-16,4-4-6 16,7 7 1-16,7 0-1 15,11 0-1-15,3 7 4 0,3-4 2 16,4-3-5-16,1 0 1 16,-1 6-19-16,0-6-6 15,0-6-29-15,0 6-14 16,0-3-35-16,4-4-16 15,7 4-38 1</inkml:trace>
  <inkml:trace contextRef="#ctx0" brushRef="#br0" timeOffset="28630.993">32928 5755 384 0,'-10'-29'143'0,"10"17"-112"0,0-4 34 0,0 7 8 0,0 6-30 15,-4 3-9-15,1 3-15 16,-8 6-4-16,-3 10-9 16,-7 3 0-16,-4 0 1 0,-3 0-6 15,0 0 0-15,-4 6-1 16,4-3 0-16,-1 6-7 16,5-2 0-16,-1-7-39 15,7 3-17-15,4-6-29 16,4-7-11-16,13-6-63 31</inkml:trace>
  <inkml:trace contextRef="#ctx0" brushRef="#br0" timeOffset="28852.817">32671 5582 404 0,'0'6'151'0,"0"-6"-118"0,14 38 11 0,-11-35-4 16,12 22-14-16,6 16-1 15,3 0-12-15,5 0-3 16,-5-4-6-16,1 1-3 0,-4 3 2 16,-7-7-7-16,-7-12 1 15,0 3-41-15,-7 0-16 16,0-3-81-16,-14 0-35 16,-10 0 39-1</inkml:trace>
  <inkml:trace contextRef="#ctx0" brushRef="#br0" timeOffset="29138.71">31482 6294 392 0,'-7'0'145'0,"7"0"-112"0,3 3 12 15,4-3-2-15,4 0-1 16,7 0 7-16,13 3-7 16,22 0-3-16,21-3-22 15,11 0-6-15,10 0-3 0,22 0-4 16,-1 0-1-16,-10 0-1 16,-7 0 1-16,-4 0-9 15,-7 0-1-15,-10 0-31 0,-15 0-15 16,-17-3-37-16,-14-6-152 31</inkml:trace>
  <inkml:trace contextRef="#ctx0" brushRef="#br0" timeOffset="29873.092">29266 6507 192 0,'-24'-6'74'16,"17"0"-58"-16,-7-1 23 0,10 4 4 0,-3-3-1 16,-4 6-1-16,1 0 6 15,3 0 5-15,0 0-28 16,3 0 9-16,4 9 4 0,7-2 4 15,14-4 3-15,25 0-5 16,25-3 1-16,14 0-11 16,3-3-5-16,-18 0-8 15,50 3-2-15,-25 0-6 16,47-3-3-16,-33-1-2 16,11-5-3-16,-28 6-15 15,3-7-7-15,-18 4-47 16,-20-3-19-16,-11-1-131 15</inkml:trace>
  <inkml:trace contextRef="#ctx0" brushRef="#br0" timeOffset="30565.973">24532 6397 256 0,'-39'-3'96'0,"29"3"-75"0,-1 0 19 0,8-3 2 16,-1 3 2-16,-3 0 3 16,4 0-3-16,-1 0-1 0,1 0-23 15,3 0 4-15,3 3 0 0,4-3 5 16,7 0 2 0,14 0-5-16,15 0-4 15,10 0-6-15,7-3-2 0,0-3-6 16,7 3 0-1,0 0-5-15,-4-1 0 0,-10 1-1 16,-14 3-2-16,-11 0-26 16,-10 0-12-16,-11 3-43 15,-11 1-16-15,-3 2-99 16</inkml:trace>
  <inkml:trace contextRef="#ctx0" brushRef="#br0" timeOffset="30865.596">24631 6112 356 0,'3'-56'132'0,"15"37"-103"0,7-3 32 0,-11 13 6 16,7-1-16-16,0 4-3 15,0 6-12-15,1 3-3 16,-1 10-18-16,-4 12-5 0,-2 9 1 15,-5 16-5-15,-3 4-1 16,-7 2-2-16,-3 4 0 16,-4-1-2-16,3 10 2 15,1-3-7-15,-1-6 1 16,4-13-21-16,0-4-7 16,4-11-26-16,3-13-11 15,0-7-26-15,0-12-11 0,7-6-56 16</inkml:trace>
  <inkml:trace contextRef="#ctx0" brushRef="#br0" timeOffset="31375.948">25097 6040 348 0,'-18'-9'132'0,"18"5"-103"0,4-2 12 0,6 0-3 15,1 0-4-15,3-1 5 16,3 1-9-16,5 0-1 16,2 3-16-16,1 3 1 0,0 6 2 15,-1 3 1-15,1 13 1 16,-4 10-3-16,-3 12-1 16,-4 6 0-16,-3 0 2 15,-4-3-3-15,-4-6 2 16,1-4-6-16,-4-2-1 15,-4-7 0-15,1-3 0 16,-4-6-4-16,-4 0-1 16,-3-10 1-16,0-3 0 15,0-6-2-15,3-6 1 16,0 3-2-16,4-6-1 16,4-7-2-16,3-3 1 15,7 0-1-15,0 4 0 16,4 2 0-16,3 7-2 0,3 6-2 15,1 6 1-15,3 3 3 16,7 4 3-16,1 3-2 16,2-1 0-16,-2-2 3 15,-1 3 1-15,-4-13-6 16,1 3 0-16,-4-6-28 16,1-6-9-16,-5 6-31 15,-3-3-10-15,-7-4-36 16,4 4-14-16,-11 3-25 15</inkml:trace>
  <inkml:trace contextRef="#ctx0" brushRef="#br0" timeOffset="32140.52">24903 6100 216 0,'7'-19'82'0,"-4"9"-64"0,4-5 22 0,-3 5 4 15,-1 4 2-15,1-3 4 16,-4 2-3-16,0 1-2 0,0 0-24 16,0 6-4-16,0 3 0 0,3 6 6 15,1 10 3 1,3 12-2-16,4 10-1 0,3 6-8 15,3 0-2-15,1-3-5 16,3 0 0-16,-3-6-7 16,-4 2-1-16,-4-8 2 15,-3-1 3-15,-7-3-2 16,0-2 0-16,-3-5-1 16,-4-5 1-16,0-3-26 15,0-4-12-15,3-3-18 16,4-6-7-16,11-3-18 15,3-3-6-15,14 3-67 16</inkml:trace>
  <inkml:trace contextRef="#ctx0" brushRef="#br0" timeOffset="32771.557">26056 6134 284 0,'11'-25'107'0,"3"16"-83"0,7-7 17 0,-10 13 4 15,3-4 9-15,0 7 7 16,-4 0 2-16,1 7 1 15,-4 5-35-15,-7 10 5 0,-7 6 2 16,-7 7-12-16,-7-4-1 16,-4 7-11-16,-3-4-3 15,3-2-7-15,0-4-2 16,4 0 2-16,0 0 1 16,3-2-8-16,4-8-4 15,0 7-35-15,4-6-16 16,-4-3-27-16,3-7-8 15,-3-6-61-15,7-6-65 16,0-6 80-16</inkml:trace>
  <inkml:trace contextRef="#ctx0" brushRef="#br0" timeOffset="32985.665">25869 5965 408 0,'-3'0'154'0,"6"9"-120"0,4 10 17 16,0-6-2-16,0 8-5 15,7 14 1-15,4 9-14 0,7 3-4 16,3 0-16-16,0 0-4 0,4-3-1 16,0-3-3-16,-4 2-2 15,-3 5 0-15,-4-1-1 16,-7-4-33 0,-3-2-13-16,-11-9-41 15,-8-1-15-15,-2-6-91 16</inkml:trace>
  <inkml:trace contextRef="#ctx0" brushRef="#br0" timeOffset="33329.004">24335 6855 352 0,'-36'7'132'0,"36"-7"-103"0,4 3 16 16,3-3 2-16,11 0 0 16,6 0 7-16,15 0-2 15,28 0 1-15,18 0-29 16,14 0 1-16,35 0 0 0,10 0-9 16,29-3-2-16,7 3-6 15,3 0-3-15,11 3-2 16,-17 6 0-16,3 0 0 15,-14 1 1-15,-29-4-2 16,-17 0-2-16,-25-2-8 16,-17-4-3-16,-18-4-18 15,-18 4-7-15,-17 0-43 0,-14 0-19 16,-18 4-116 0</inkml:trace>
  <inkml:trace contextRef="#ctx0" brushRef="#br0" timeOffset="37830.832">24797 7827 244 0,'-21'-9'93'0,"6"6"-72"0,-6-4 25 0,11 4 7 16,-4 0-5-16,-4 3 1 15,0 0-7-15,1 0-2 16,-1 3-22-16,4 0-2 0,3 1 1 16,8-1 4-16,10 0 2 15,11 0-4-15,13 0 1 16,15 3 0 0,14-2 2-16,28-1-6 0,15 3-1 15,-1 0-7-15,7 4 0 16,-6-1-3-16,-12 0 2 15,-13 7-2-15,-15 3 2 16,-17 9 2-16,-14 16 2 16,-18 9-1-16,-14 7-1 15,-17 6-3-15,-15 15-1 16,-7 16-6-16,0 4 1 0,-3-10 0 16,-4-3 2-16,0-4-1 15,4-5-1-15,6-1 1 16,8-12 1-16,11-16-6 15,10-12-1-15,10-10 4 16,8-19 5-16,3-9-11 16,0-3-4-16,0-13-39 15,0 7-15-15,-3-4-62 16,3 4-26-16,-4 3-29 16</inkml:trace>
  <inkml:trace contextRef="#ctx0" brushRef="#br0" timeOffset="38121.181">25696 8730 448 0,'-24'-9'167'0,"27"6"-129"0,-3-4 4 0,7 1-8 16,0 0-11-16,0 0-2 15,0-1-3-15,0 1-1 16,-3 3-9-16,0 0 1 0,-4 3 4 15,0-6-7-15,0 6-3 16,0 0-5-16,-4 9 1 16,0 0 1-16,1 1 0 15,-4 2 0-15,3 1 2 16,1-1-1-16,-4 1-1 16,0-4-21-16,0 7-11 15,0-7-68-15,3-5-27 16,1 5-63-16</inkml:trace>
  <inkml:trace contextRef="#ctx0" brushRef="#br0" timeOffset="38233.943">26095 8163 432 0,'11'-54'162'0,"-1"42"-126"0,1-4 18 16,-4 10 0-16</inkml:trace>
  <inkml:trace contextRef="#ctx0" brushRef="#br0" timeOffset="38625.952">26130 8072 803 0,'-17'6'37'0,"-8"7"-20"0,-3 2-11 16,-1 7-3-16,5-3-4 0,6 0-2 15,4-3 2-15,7-1 0 16,7 1-2-16,7 0 0 16,4-4-1-16,-1 1 3 15,4-4 0-15,4 0 3 16,3-2-1-16,7-4-1 15,4 6 1-15,3-6 1 16,4 4-3-16,4 2-2 16,2 4 2-16,1 2 0 15,4 14 1-15,-5 11 2 16,-6 20 1-16,-7-4 1 0,-7-2 4 16,-8-7 5-16,-6-7 2 15,-4-5 3-15,-11-7-6 16,-6-3 1-16,-8-3-4 15,-6-3 0-15,-8 0-8 16,0-4-2-16,-3-2 2 16,-8-7 1-16,1-3-3 15,-4-3-1-15,4-3-2 16,3-3 0-16,4-7-17 16,10 1-7-16,4-4-36 15,10-3-14-15,4-6-45 16,7-3-20-16,0-10-29 15</inkml:trace>
  <inkml:trace contextRef="#ctx0" brushRef="#br0" timeOffset="38880.358">26084 7953 340 0,'-60'-10'129'0,"50"10"-100"0,3 0 18 0,7 0 3 15,10 0-13-15,12 0-1 16,9 0-5-16,12 3-2 16,6-3-16-16,15-3 5 0,20-3 3 15,8 3-11-15,-4 0-3 16,-10 3-5-16,-1 0 1 16,1 0-2-16,-4 3 2 15,-7 0-42-15,-7 6-16 16,-7 4-32-16,-7 6-11 0,-11 3-73 15</inkml:trace>
  <inkml:trace contextRef="#ctx0" brushRef="#br0" timeOffset="39812.503">27266 8577 236 0,'11'-35'90'0,"-4"13"-70"0,3-12 19 0,-3 18 3 0,4-3 0 15,3-3 4 1,0 0 1-16,4 3 1 15,0 1-26-15,-4 2 11 0,-4 3 5 0,1 4-3 16,-15 12 13 0,-10 10-14-16,-7 15-14 15,-7 16-5-15,-11 12-7 16,-7 1-3 0,-3 2 0-16,-1-5-1 0,1-7-5 15,3-3-1-15,7-1 3 16,8-5 1-16,2-3-5 15,5-7 0-15,2-3-23 16,5-6-11-16,3-7-27 16,0-2-9-16,0-7-26 15,6-13-8-15,8-2-48 16</inkml:trace>
  <inkml:trace contextRef="#ctx0" brushRef="#br0" timeOffset="40053.738">26843 8263 408 0,'-7'-28'151'0,"10"28"-118"0,4 0 11 0,0 6-4 16,11 4-3-16,7 2 4 15,10 13-7-15,7 3-3 16,4 13-17-16,-3 9-9 0,-1 16-1 16,-7 0-1-16,-3 0 1 15,0-3-2-15,-4-7 1 0,0 0-2 16,0-5-1-16,1-11-13 15,-5-5-4-15,-3-13-37 16,1-13-16 0,-5-9-69-16,1-3-31 15,-4-3 17 1</inkml:trace>
  <inkml:trace contextRef="#ctx0" brushRef="#br0" timeOffset="40520.853">28063 7940 368 0,'-14'-53'137'0,"25"40"-106"0,7-6 19 0,-8 10 4 16,4 3-21-16,0 0-4 15,1 2 0-15,-1 4 2 16,0 7-17-16,0-1 7 0,0 6 6 15,4 7-4-15,3 13-1 16,11 21-8-16,6 10-1 16,12 9-6-16,3 0-2 15,3 6 0-15,-3 13-1 16,-4-6-2-16,-3-10 1 16,-3-9 0-16,-5-10 3 15,-9-15 1-15,-8 0 1 16,-11-10-2-16,-6-6-1 15,-11-6-3-15,-4 0 1 16,-10-3 2-16,-14-7 2 0,-18-3-3 16,-18-3-3-16,-3 1-3 15,0-1 1-15,0-3-1 16,0 3 0-16,7 0 2 16,11 0 2-16,13 0-10 15,11 4-2-15,11-4-33 16,11 3-11-16,6 0-59 15,8 4-25-15,-4-7-66 16</inkml:trace>
  <inkml:trace contextRef="#ctx0" brushRef="#br0" timeOffset="41795.851">29453 7934 208 0,'-21'-28'77'0,"18"9"-60"0,-4-3 21 16,7 6 9-16,0-3-3 15,3-3 1-15,4-3 4 16,0 3 4-16,4 4-29 15,-1 8 9-15,5 10 2 0,-1 10 0 16,0 8 2-16,3 20-7 16,1 18-2-16,0 23-9 15,-4 9-4-15,0-1-8 16,-3 14-3-16,-4 2 0 16,-4-2 0-16,1-14-2 15,-1-8 1-15,4-20-2 16,-3-5 2-16,3-14-7 15,0-8 1-15,0-13-39 16,0-10-14-16,0-9-34 0,0-9-13 16,7-20-80-1</inkml:trace>
  <inkml:trace contextRef="#ctx0" brushRef="#br0" timeOffset="42183.999">29947 7786 308 0,'4'-34'115'0,"-1"25"-89"0,4-1 23 0,0 10 6 0,8 0-9 16,6 0 0-16,7 10-6 16,4-1-1-16,14 10-21 15,21 6 7-15,7 9 5 0,-7 23-3 16,-4 24 1-16,-13 4-4 16,-19 6-3-16,-9 0-7 15,-15 6-1 1,-14-12-4-16,-15-13 0 15,-13-13-5-15,-7-12-3 0,-1-12 2 16,1-10 0-16,0-12-4 16,6-7 1-16,1-6 0 15,7-6 0-15,0-13 0 16,14-3 0-16,7-6-3 16,10 2 0-16,8 5-1 15,10 2 3-15,4 6 0 0,6 7 1 16,5 12-3-16,-1 4 2 15,0 2-17-15,-3 4-8 16,0-4-39-16,-1-2-16 16,-2-4-42-16,-1-9-17 15,4-3-29 1</inkml:trace>
  <inkml:trace contextRef="#ctx0" brushRef="#br0" timeOffset="43521.535">24532 9464 256 0,'39'-28'96'0,"-18"12"-75"0,11 7 28 0,-18-1 8 15,-3 7-10-15,-1 0-3 16,-3 0 0-16,-7 3-1 16,0 3-23-16,0 3 4 0,4 1 3 15,6 2 0-15,12 3 2 16,13-2-3-16,25-4 1 15,53-12-6-15,31-13-1 16,50 7-7 0,43-7-3-16,13 3-8 0,18 3-1 15,4 1 1-15,-18 3 1 16,-28-1-1-16,-25 4-2 16,-42-4-2-16,-40 10 1 15,-34-3-10-15,-35 3-5 16,-33 0-39-16,-24 3-16 0,-18-3-36 15,-10 10-13-15,-18 2-57 16</inkml:trace>
  <inkml:trace contextRef="#ctx0" brushRef="#br0" timeOffset="43867.06">24959 9762 388 0,'-35'12'145'0,"38"-2"-112"0,11-1 5 0,1-6-5 15,13 7-2-15,14-10 4 16,11 6 0-16,14-3 4 16,4-6-22-16,17-3 4 0,7-4 0 15,-7 10-5-15,-10 7-1 16,-15-4-7-16,-13 16 0 15,-15 9-1-15,-17 13 3 16,-18 12-5-16,-22 3-1 16,-16-2-2-16,-12 5 1 15,1-2-4-15,-1-1 0 16,8 0-1-16,3-5 0 16,8 2-22-16,6-9-12 0,7-7-41 15,8-5-16-15,10-10-118 16</inkml:trace>
  <inkml:trace contextRef="#ctx0" brushRef="#br0" timeOffset="44114.165">25866 10292 440 0,'-4'-16'165'0,"8"10"-129"0,-4 3 15 0,0 3 0 16,-7 3-29-1,-7 0-11-15,-1 0-8 16,1 3-2-16,0 1-1 0,0-1 2 16,3 0-3-16,8 0-2 15,3 4-1-15,3-4 0 16,5-3-35-16,2 7-14 16,1-10-41-16,3 0-19 15,7 0-45 1</inkml:trace>
  <inkml:trace contextRef="#ctx0" brushRef="#br0" timeOffset="44542.349">26338 9781 472 0,'-3'-7'176'0,"6"7"-137"0,1-3 4 0,-1 3-5 0,-3 0-17 16,0 0-2-16,0 3-7 15,-3 4 0-15,-4-1-7 16,-7 0-3-16,0 4 1 0,-4 2-4 16,4-2 0-16,3 8-1 15,4 1 0-15,7 6 2 16,7 0 0-16,7 4 0 16,8 2 0-16,9-3 0 15,12 0 0-15,-1-3 0 16,7 4 0-16,1-4-3 15,-4 6 2-15,-4 0 5 16,0 1 2-16,-6-4 4 0,-5 0 1 16,-6 4-1-16,-7-4 1 15,-8 0 0-15,-6 7 1 16,-11-10-4-16,-7-3 0 16,-18-7-3-16,-10-5 0 15,-15-1-3-15,-3-3-2 16,4-6-6-16,3-9-1 15,3-7-28-15,5-3-9 16,-1-3-44-16,10-3-19 16,8-6-100-1</inkml:trace>
  <inkml:trace contextRef="#ctx0" brushRef="#br0" timeOffset="44753.669">26222 9846 436 0,'-7'0'165'0,"18"4"-129"0,13-1 21 16,-6-3 2-16,14-7-29 16,31 1-6-16,11 0-17 15,7-3-5-15,4-4-2 16,7-3 2-16,-4 7 3 0,-7-4-2 16,-10 1 0-16,-8-1-23 15,-3 1-12-15,-7-1-56 16,10-2-23-16,8-7-77 15</inkml:trace>
  <inkml:trace contextRef="#ctx0" brushRef="#br0" timeOffset="45415.928">29411 9147 264 0,'-85'10'101'0,"61"-17"-78"0,-1 7 17 0,18 0 5 16,0 0-15-16,0 0-5 16,0 0-6-16,3 7 0 15,1-4-10-15,3 3 12 0,7-3 8 16,14 3 2-16,18-2 4 15,21-8 1-15,17-2 2 16,47-13-8-16,24 1-3 16,46-7-11-16,-25 3-3 15,-38 6-7-15,109-9-2 16,-64 6-2-16,75-3-2 16,-68 6 1-16,25 1 1 15,-49 2 1-15,-21-3 1 16,-33 1-11-16,-38 12-3 15,-10-4-44-15,-43 4-19 0,0-3-28 16,-39 15-11-16,4-2-58 16</inkml:trace>
  <inkml:trace contextRef="#ctx0" brushRef="#br0" timeOffset="45866.086">29524 9511 348 0,'7'-9'132'0,"7"2"-103"0,7 4 14 0,-10 0 1 16,7 0-5-16,3 0 1 15,7-3-4-15,18-1 0 16,17 1-20-16,11 0-3 0,0 3-1 16,4-1-1-16,0 4 1 15,-4 7-6-15,-21 5-2 16,-15-2 7-16,-13 18 2 0,-7-3-4 15,-29 16-3 1,-13 18-1-16,-8-2-1 0,-11 2-2 16,-9-2 1-16,2 5-2 15,8-8 2-15,7-7-9 16,10-10-1-16,11-2-38 16,10-10-15-16,11 0-36 15,11-9-15-15,3-7-70 16</inkml:trace>
  <inkml:trace contextRef="#ctx0" brushRef="#br0" timeOffset="46063.891">30367 10006 356 0,'32'-31'134'0,"-32"31"-104"0,21-25 16 0,-17 25-1 16,-1-9-14-16,1 9-1 15,-8 0-15-15,1 0-6 16,-15 9-6-16,-7 7-3 0,1-1 1 15,2 1-1-15,8 0 0 16,7-4-20-16,7-2-9 16,7-4-51-16,4-6-21 15,-1 0-56 1</inkml:trace>
  <inkml:trace contextRef="#ctx0" brushRef="#br0" timeOffset="46521.075">30960 9401 412 0,'14'-15'154'15,"-14"15"-120"-15,18-4 17 0,-15 4-2 0,4 0-14 16,0 0-1-16,-7 4-13 16,0-1-5-16,-14 3-9 15,3 0-3-15,-20 4 2 0,3 5-5 16,-8 4-3-16,8-3 1 15,3 3 0-15,4-4-2 16,14 7 0-16,0-3 2 16,18 0 0-16,-4 0 1 0,17 6 2 15,-6-10-3-15,10 7 0 16,-3-6 1-16,7 3 0 16,-4 0 0-16,7 6 0 15,-7-6 8-15,4 9 5 16,-7-6 0-16,-4 9 0 15,-3-6-1-15,-11 10 0 16,0-7-2-16,-11 0-1 16,4-9-3-16,-10 3-1 15,3-6-1-15,-15-1 0 16,5-2-2-16,-29-7-2 16,11 0-4-16,-22-9 0 15,11 3-20-15,0-9-9 16,8-1-30-16,6-5-12 15,0-7-40-15,22 3-17 16,-1 10-33-16</inkml:trace>
  <inkml:trace contextRef="#ctx0" brushRef="#br0" timeOffset="46769.575">30932 9382 428 0,'-7'-22'162'0,"7"22"-126"0,7-6 7 15,-7 6-3-15,10 0-11 16,1 0 1-16,13 0-9 16,-2 0-2-16,23-3-11 0,-6 0-5 0,32 0 0 15,-15 0-2-15,11 0 2 16,-14 3-2-16,-3 0-1 16,-5 0-13-16,-9 0-4 15,-8 0-33 1,-10 3-13-16,-1-3-51 0,-3 6-20 15,-3 0-22 1</inkml:trace>
  <inkml:trace contextRef="#ctx0" brushRef="#br0" timeOffset="47589.145">27337 11809 376 0,'0'-47'140'0,"7"35"-109"0,3-7 24 15,-6 13 4-15,3-1-20 16,-3 1-5-16,-4 6-4 0,3 3 0 16,-3 7-16-1,-7 8 5-15,-7 20 2 0,-7 22-9 16,-8 12-4-16,-9-3-5 0,-19 6 0 15,-10 16-2-15,0 3 2 16,7-6-2-16,7-10-1 16,11-9-8-16,7-12-3 15,10-17-29-15,7-8-14 16,4-7-38-16,7-16-17 16,4-18-74-1</inkml:trace>
  <inkml:trace contextRef="#ctx0" brushRef="#br0" timeOffset="47832.229">26776 11527 400 0,'-14'-44'151'16,"17"41"-118"-16,8 6 18 0,-1 7-2 0,12 8-10 16,13 8 0-16,14 8-9 15,8 4-4-15,3 31-14 16,-4 15-5-16,-6 13-1 0,-12 13-1 15,-2 6 2-15,-5 0-4 16,1-12-2-16,0-20 0 16,-4-8-1-16,4-17-33 15,3-15-15-15,4-13-38 16,3-12-13-16,1-16-91 16</inkml:trace>
  <inkml:trace contextRef="#ctx0" brushRef="#br0" timeOffset="48310.475">28258 11336 420 0,'7'-47'156'0,"7"31"-121"0,3-6 17 0,-6 13-3 0,7-1-12 15,3 10-2 1,3 7-6-16,8 5-1 0,7 23-16 16,3 18 0-16,8 16 1 0,3-3-5 15,10 9 0-15,15 3-2 16,10 20 1-16,0-4-2 16,-7-3 2-16,0-10-4 15,-3 4-2-15,-11-1 6 16,-14-8 3-16,-11-14-3 15,-14-8-2-15,-6-10 0 16,-12-10 1-16,-10-9-3 16,-10-6 0-16,-12-6-1 15,-6-7 1-15,-11-3-4 16,-21-3 0-16,-28 0 1 16,-7 0 2-16,-11 9-1 15,-24 7-1-15,10 3-2 16,14 3 1-16,18 0 1 15,17-3 2-15,18-4-6 0,14-2-1 16,15-4-36-16,10 1-13 16,7-10-84-16,14 0-36 15,3-4-27 1</inkml:trace>
  <inkml:trace contextRef="#ctx0" brushRef="#br0" timeOffset="106226.44">31147 8169 200 0,'7'-25'77'0,"-7"25"-60"0,10-28 17 15,-6 21 4-15,3-8-11 16,0 2-3-16,11-9-6 16,-4 3 1-16,7-9-10 15,-3 9 8-15,-1-3 5 0,1 4-2 16,-15 2 0-16,1 3 2 16,-22 10 3-16,4 0-9 15,-18 19-2-15,4 0-6 16,-18 27-3-16,8-8 0 15,-19 18-1-15,15-6 0 16,-8 10 0-16,12-10 2 16,6 15 1-16,7-11-1 15,25 2 1-15,0-3-2 16,32-9 0-16,-7-7-3 0,24-5 1 16,-10-8 0-16,38-17 1 15,-17-4 0-15,18-29 2 16,-15 4-1-16,4-19 0 15,-10 7-1-15,-11-35 0 16,-11 12-2-16,-24-18 1 16,-4 15-4-16,-50-3-2 15,-41 3-3-15,3 23 1 16,3 11-15-16,14 14-6 16,26 12-91-16,20 9-37 15,29 3 3 1</inkml:trace>
  <inkml:trace contextRef="#ctx0" brushRef="#br0" timeOffset="110939.975">30159 11493 216 0,'-4'-60'82'0,"4"29"-64"0,0-13 26 0,0 31 7 16,0-2-9-16,0-1 1 15,4 0-5-15,0 4 0 16,3-1-20-16,0 4 16 0,0 2 6 15,3 11 4-15,1 11 1 16,-8 29-14-16,1 22-4 16,-4 12-7-16,-4 10-1 15,1 19-10-15,-1-4-3 16,4-6-4-16,0-6 1 16,0-9-2-16,0-7-1 15,0-9 1-15,0-10 1 0,0-12-1 16,0-9-1-16,0-10-2 15,0-9 1 1,4-13 1-16,-1-6 0 16,1-10-27-16,-1-3-11 0,1 1-34 15,-1-1-15-15,1 0-114 16</inkml:trace>
  <inkml:trace contextRef="#ctx0" brushRef="#br0" timeOffset="111498.115">31080 11565 276 0,'7'-38'104'0,"0"19"-81"0,-4-6 20 0,1 13 3 16,-1-1-2-16,-3 1 1 15,0-1 3-15,-3 1 3 16,-4 2-28-16,-4 1 7 0,-10 2 3 16,-11 4-8-16,-14 10-3 15,-17 15-8-15,-1 12-1 0,1 13-6 16,-4 3 1-16,0 7-3 15,0 27 2-15,10 7 0 16,19-6 1-16,24-4 0 16,21-8 0-16,21 11-4 15,14 1-1-15,25-7-1 16,18-9 1-16,3-19 0 16,-3-6 1-16,-1-19 2 15,-2-12 3-15,-8-16 0 16,-14-16 0-16,-22-12-1 15,-24-7 2-15,-28-6-3 16,-14-9-2-16,-21-4-2 0,-36-12 0 16,-14 7-2-16,1 8-1 15,2 17-4-15,12 12-2 16,13 12-11 0,15 10-1-16,17 9-31 0,14 4-13 15,15 2-40-15,10-2-16 16,7-1-80-1</inkml:trace>
  <inkml:trace contextRef="#ctx0" brushRef="#br0" timeOffset="112836.974">31909 10897 288 0,'3'-10'110'0,"-3"10"-86"0,0-12 16 0,0 12 2 16,0-9-3-16,0 5 4 16,-14-2-11-16,4-3-4 15,-29 9-16-15,7-3 1 0,-24-4 3 16,6 7-2-16,-59-9 2 16,24 6-9-16,-70-7-2 15,39 4-1-15,-78-3 2 16,45 2-1-16,-98-2 0 0,64 3 8 15,-103-7 3-15,78 4-3 16,-95-4-3-16,84 1-3 16,-84 2 0-16,84 1 0 15,-81 9 1-15,88-3-4 16,-70 6-1-16,-60 6-1 16,56 1 1-16,18 9-2 15,28-1-1-15,25 1 1 16,3 3-1-16,29 6 0 15,21 1 2-15,17-1 3 16,18 0 2-16,18 0-1 16,20-6-1-16,19 3-3 0,17-6 1 15,14 0 0 1,11 3 3-16,10 0-3 16,11 3-2-16,11 6 0 0,6 4 1 15,4 18 1-15,4 28 1 16,7 36 0-16,-4 27 0 15,0 22-2-15,0 10-2 16,4 18 1-16,-4-15 1 16,-3-1 1-16,-4-5 1 15,-7-20 0-15,-7-21 2 16,-4-13 1-16,-3 4 1 16,-3-20-2-16,-1-18-1 15,1-19-3-15,3-10-2 16,7-15 3-16,0-13 0 0,7-3-4 15,3-6 1 1,8-7 0-16,-1-2 0 16,8-4 0-16,3 0 0 0,15-3 0 15,17 1 0-15,17-1 0 16,11 0 2-16,25 0-3 16,43 0-2-16,31 0 4 15,35 4 1-15,53 2 0 16,28-3 1-16,25 4-2 15,15-1-1-15,24 4-2 16,21-7 1-16,3-6 1 16,-17 0 2-16,-18 0-1 15,4 0-1-15,-35 0 1 0,-29 0-1 16,-38-6 0-16,-29 6 2 16,-42 0-1-16,-49-4-1 15,-36-2 3-15,-25-3 0 16,-20-10-1-16,-15 3-2 15,-14-9 1-15,-6-6 1 16,-8-16-1-16,-4-22-1 16,-3-13 1-16,0-24-1 15,0-32-3-15,4-25 2 16,0-51 1-16,-4-27 0 16,-7-16 0-16,-11-13 0 15,-17 38 0-15,-22 25 0 16,-24 10 0-16,-7 40 0 0,7 28-3 15,11 29 2-15,13 19-23 16,19 15-12-16,16 19-124 16,30 0-55-16,6 9 9 15</inkml:trace>
  <inkml:trace contextRef="#ctx0" brushRef="#br0" timeOffset="116419.897">2307 11850 244 0,'53'-110'93'0,"-25"66"-72"0,1-25-4 0,-15 29-5 0,10-23-7 15,8-6 0-15,7 0 12 16,-4 0 6-16,0-6-11 15,-6 12 13-15,-5 10 5 0,-13 12 9 16,-18 28 5-16,-21 29-1 16,-11 34-2-16,-11 35-11 15,-27 31-6-15,-29 28-10 16,-14 26-4-16,-21 33-5 16,-18 20-2-16,4 18-3 15,17-56-1-15,40-40 1 16,-29 65 0-16,28-57-9 15,14 4-2-15,25-41-25 0,11-12-11 16,14-29-16-16,13-41-6 16,8-5-92-1</inkml:trace>
  <inkml:trace contextRef="#ctx0" brushRef="#br0" timeOffset="116675.828">1411 10818 432 0,'-42'16'162'0,"49"22"-126"0,18 40-12 0,-15-40-14 16,8 15-1-16,-4 13 5 0,7 41 3 16,4 18-1-16,14 73-8 15,3 68-5-15,0-9-2 0,-7-72-6 16,11 141 1-16,-10-94 0 15,13 116-1-15,-21-103-14 16,11 72-7-16,-11-92-36 16,4 36-12-16,-11-76-92 15</inkml:trace>
  <inkml:trace contextRef="#ctx0" brushRef="#br0" timeOffset="116961.021">2120 14324 396 0,'-17'0'148'0,"17"0"-115"0,-29 81 15 0,26-68-2 15,-15 40-24-15,8-12-7 16,-19 75-5-16,5-25 0 15,-12 78-5-15,12-40-5 0,-15 84-1 16,4-56 1-16,-8 72 2 16,19-57-10-16,-8 35-2 15,-3 25-33-15,13-44-11 16,12-40-22-16,3-35-5 0,7-32-66 16</inkml:trace>
  <inkml:trace contextRef="#ctx0" brushRef="#br0" timeOffset="117170.501">1401 14346 440 0,'-8'28'165'0,"8"-28"-129"0,32 110-7 16,-28-94-14-16,20 43-9 15,-2-2 3-15,34 55-4 16,-17-24-3-16,38 100-1 15,-24-50-6-15,50 98-1 0,-36-64-28 16,42 60-13-16,-28-66-11 0,18 13-4 16,14-7-90-1</inkml:trace>
  <inkml:trace contextRef="#ctx0" brushRef="#br0" timeOffset="117667.158">1958 7272 312 0,'-4'19'115'0,"4"3"-89"0,-3 31 14 0,-1-6 1 16,-6 38-12-16,-4 31 0 16,-15 50-14-16,-16 44-6 15,-5 19-6-15,-17 31-3 0,18-43 1 16,17-54-4-16,-14 69 2 15,14-63-21-15,11 10-10 16,4-44-35-16,6-38-15 16,4-16-53-1</inkml:trace>
  <inkml:trace contextRef="#ctx0" brushRef="#br0" timeOffset="117906.034">1235 7677 416 0,'35'103'156'0,"0"-49"-121"0,15 55-5 15,-22-59-10-15,14 44-16 16,15 54-2-16,20 5-1 16,11 39 1-16,-24-42-1 15,-8-34 2-15,33 60 0 0,-19-48-10 16,18 14-3-16,-24-39-28 15,6-9-11-15,-20-22-36 0,-1-25-16 16,-3-6-30 0</inkml:trace>
  <inkml:trace contextRef="#ctx0" brushRef="#br0" timeOffset="120158.164">1552 4689 216 0,'-21'3'82'0,"14"-3"-64"0,-4 3 9 0,4-3 0 0,-3 0-1 16,3 0 4-16,0 3-7 15,0 3-2-15,0 7-12 16,0 6-1-16,-1-1 2 0,1 11-4 16,4-4 2-16,-1-3 1 15,4-3 5-15,4-7-4 16,3-3 2-16,4-5-7 15,6-4-1-15,1-7 0 16,6-5 2-16,-6-7 1 16,0-6 1-16,-11-6-2 15,-4-1 1-15,-6 4 0 16,-4 3 1-16,-7 6 0 16,-4 0 2-16,-7 10 4 15,4 9 3-15,-4 9-7 0,1 16-1 16,-4 7-5-16,-4-1-1 15,11-3-1-15,7 7 1 16,6-7 0-16,8-3 3 16,8-6-1-16,6-3 0 15,3-7-3-15,8-6 1 16,0-6 0-16,-1-3 1 16,5-4 0-16,-1-5 0 15,0-10 0-15,-10-13 2 16,-4-9-3-16,-11 3 0 15,-3 0 1-15,-3 6 0 0,-11 4 0 16,-4 9 0-16,-7 6 2 16,1 7 1-16,-1 5-6 15,0 7 0-15,-3 16-1 16,0 6 0 0,10 9 0-16,4 4 0 0,7 2 2 15,7-8 1-15,7-4-1 16,7-7 1-16,4 1-2 15,6-9 2-15,1-1-2 16,0-9 2-16,7-9 0 16,-1-10 3-16,-6-3-1 15,-4-9 0-15,-10 2-3 0,-4-5 1 16,-11 6 0-16,-6 6 1 16,-1 3-2-16,-10 6-2 15,-4 1-2-15,1 6 1 16,-5 6-1-16,5 9 0 15,-5 13 0-15,-2 12 0 16,10 7 0-16,6 3-2 16,12-6 3-16,10-10 2 15,4 0 0-15,6-3 2 16,8-6 0-16,-4-6 3 16,4-7-3-16,-1-3 0 15,5-3 1-15,2-6 0 16,-9-7-2-16,-1-18 1 15,-11-13 0-15,-6 0 1 16,-11 0-2-16,-4 6 1 0,-6-2-2 16,-5 8 2-16,-6 7-4 15,0 6 0-15,0 10-1 16,3 9 0-16,-7 9 2 16,8 20 0-16,-1 15-3 15,7 9 0-15,8 3 2 16,6-6 0-16,8-3-2 15,6 1 2-15,11-17 3 16,8-3 1-16,6-9 1 16,0-10 0-16,1-6-2 15,2-9 1-15,5-10 0 16,-15-12 3-16,-3-9-1 16,-11-14 0-16,-11-5-3 15,-13 3-2-15,-12 6 1 0,-2 9 1 16,-8 10-1-16,-7 6 2 15,0 6-4-15,1 16 0 16,-8 19-1-16,3 19 0 16,8 12 2-16,7 9 0 15,3-12-3-15,18 0 0 16,14 1 2-16,18-17 2 16,7-3 0-16,6-9-1 15,8-3 1-15,11-10 1 16,6-6 1-16,1-6 1 15,-11-10 2-15,-4-3 1 16,-21-3-1-16,-10-12-1 16,-18-17-3-16,-14 4-2 0,-11 0 1 15,-17 7 1 1,-1 2-1-16,5 13-1 0,-12 3 1 16,8 13-1-16,3 12-3 15,-3 12 2-15,10 17-1 16,7 9-2-16,15-1 0 15,6-2 3-15,11-7 0 16,4 4 1-16,10-7 0 16,7-3 0-16,8-3 0 15,-5-6 2-15,12-1 1 16,6-5 1-16,-10-7 0 16,0-13 2-16,-4 1-3 15,-14-10 0-15,-10-6 1 0,-15-12 2 16,-10-7-5-16,-14 0-3 15,-4 3 1-15,-3 0 2 16,-1 13 0-16,-13 0-1 16,7 12 1-16,-4 10-1 15,0 12-7-15,11 16 0 16,7 9 5-16,10 7 3 16,7 0 1-16,15-7-2 15,17-3-2-15,4-3-1 16,3-9 2-16,7-3 2 15,4-7 0-15,-7-9 2 16,-11-7 0-16,-3-9 3 16,-8 1-1-16,-10-11 0 0,-7 8-3 15,-7 2 1-15,-7 6-4 16,-4 10 0-16,-14 9-1 16,8 4-2-16,6 2-8 15,11-2-3-15,7-4-21 16,7-6-9-16,10-9-18 15,15-7-8-15,3-3-20 16,4 3-7-16,3-2-68 16</inkml:trace>
  <inkml:trace contextRef="#ctx0" brushRef="#br0" timeOffset="123221.076">2371 4187 216 0,'14'-9'82'0,"-11"2"-64"0,1-2 26 0,-4 3 7 0,0 2-9 16,0-2-2-16,0-3-9 15,-4 9-3-15,-6-3-15 16,3-4 3-16,-4 7 4 0,-10-9-2 16,0 6-1-16,0-3 2 15,-15-4 0-15,-10 1-4 16,4 2 1-16,-11 4 0 15,7 3 2-15,4 3-6 16,-11 1-2-16,4-1 1 16,-15 3 0-16,1 0-3 15,-1 1 0-15,4 2-3 16,4 0 0-16,3 1-1 16,3 5 0-16,-9 11 0 15,-1 5 0-15,7-6 0 16,-11 13 0-16,1 2-5 0,10-2 1 15,-4 6 2-15,4-10 1 16,7 4 1-16,-3 6 2 16,3 9-3-16,-7 4 0 15,4-1-1 1,3 1 1-16,-3-1-2 0,10 4-1 16,0-1 3-16,4 13 2 15,7 0-2-15,6 7-2 16,5-10 0-16,3-7-1 15,3 1 0-15,4 0 2 16,3-4 3-16,4 10 2 16,4-3-3-16,7-6-3 15,6-4 0-15,4-2 1 0,15-11 1 16,10 11 1-16,-1-1-2 16,8 0-2-16,4 4 1 15,-4-4-1-15,14 4 2 16,7-10 1-16,10-7-1 15,5-2 1-15,-12-4-2 16,19-2-1-16,13-1-2 16,0-3 1-16,-3-6 1 15,18 0 2-15,6 3-1 16,-6-6 2-16,13 0-2 16,8 6-1-16,-1-3-2 15,12-6 1-15,9-1 1 16,-16-5 0-16,20 5 0 0,4-2 2 15,-11-4-1-15,25-2-1 16,-11-4 1-16,15 0 1 16,-4 0-3-16,-7 0 0 15,14 3 1-15,-18 1 0 16,8 2 0-16,-4 1 0 16,-15-1 0-16,5 0 2 15,3 1 1-15,-18-1 3 16,4 1-8-16,38 8 0 15,-20-2 0-15,-29 0 3 16,7-1 2-16,-7 1 1 16,-17 0-7-16,-4-4 0 0,10 1 3 15,-3-4 4 1,-10-6-6-16,13 4 0 0,-3-7 2 16,0-7 4-1,-7 7-6-15,11-9 0 0,0 6 2 16,-11-3 2-16,7 2 0 15,10 1 1-15,-6 0-4 16,-4 3-2-16,14 0 4 16,0-3 1-16,-7 0-5 15,22 0 0-15,-1-7 3 16,0 1 2-16,22-4 0 16,-19-2 1-16,15 2-2 15,0-6-1-15,-10 10 1 16,20-4 1-16,-14 4-6 15,11 3 1-15,7 0 3 0,-10-1 2 16,21 1 0-16,-15 0 1 16,11-4-2-16,0 4-1 15,0-7 1-15,7 1-1 16,-17-1 0-16,17 4 2 16,-14 6-3-16,0-3-2 15,7 2 2-15,-21-2 2 16,18-3 0-16,-11 9-1 15,-7 0-6-15,10-3-1 16,-21 3 9-16,8-4 6 16,3 4-6-16,-22 0 0 15,8-3-2-15,7 3 0 0,-18 0-3 16,8-3 2-16,6 3 3 16,-24 3 1-16,-1 0-4 15,8 4 1-15,-11 2 0 16,-7 1 0-16,11-1 0 15,3 0 2-15,-14-2-1 16,11-7-1-16,6-7-2 16,-10-2 1-16,1 0 1 15,13-4 2-15,-11 4-1 16,-6-4 2-16,14 1-2 16,-4 5-1-16,-11-5-2 15,5-1 1-15,2 1 1 16,-13 2 2-16,-8-5-3 15,8 2 0-15,3-3 1 16,-11 4 2-16,-10-4-3 0,7 0 0 16,7 1 1-16,-18-1 0 15,-10-6 0-15,-7 3 2 16,0-9-3-16,3-10 0 16,-3-5 1-16,-11-1 2 15,-7-3-1-15,0-4-1 16,0 11-2-16,4-1 1 15,-1-3 1-15,-6 3 0 16,-4-15 0-16,-11-4 0 16,-6-6 0-16,-12 1 0 15,-6 5-3-15,-7 4 0 16,-11 5 2-16,-7 1 0 16,-7-3-2-16,-7 0 0 15,-7-1-1-15,-7-2 0 0,-8 3 3 16,-9 2 0-16,-8 8-2 15,-7 2 0-15,-11 3 2 16,4 1 0-16,0-1-2 16,-7 0 0-16,-10 1 2 15,-11-7 2-15,-1 0-2 16,5 0-2-16,-8 0 2 16,-14 6 0-16,-3 4 1 15,7 6 0-15,-4 3-3 16,-11 3 2-16,-6 3 1 0,10 0 0 15,4 3 0-15,-11 1 2 16,-4-4-1-16,11 0-1 16,4-6-2-16,-8 6 1 15,-6-9 1-15,10 0 2 16,0 0-3-16,-14-4 0 16,-7 10 1-16,11 3 2 15,-11 1-3-15,-15 2 0 16,8 3 1-16,0 1 0 15,-21 2 0-15,10 4 0 16,-10 3 0-16,-11 3 0 16,11 0 0-16,-15-6 0 15,-2 12-3-15,9-6 2 16,-17 0-1-16,11 3 0 0,-4-3 2 16,-7 0 2-16,18 6-1 15,-15-2-1-15,4 8-2 16,14 4 1-16,-20-7 1 15,16 7 2-15,4 3-3 16,-10-4 0-16,14 4 1 16,6-3 2-16,-9 0-1 15,13-4-1-15,4 1 1 16,0-1-1-16,3-2 0 16,14-1 2-16,8-3-1 15,-8 4-1-15,1-7-2 16,14 6 1-16,6-9 1 15,-6 6 0-15,-8-6 0 16,18 0 0-16,11-6 0 0,0 6 2 16,-7-9-3-16,-4 6 0 15,11-4 1-15,3 1 2 16,4 3-1-16,-11 3-1 16,-7 0 1-16,7-6-1 15,4 3-3-15,7 3 2 16,-11-4 1-16,-3 1 0 15,6-3 0-15,8 0 0 16,0 3 0-16,-11-1 0 16,-7 4 0-16,11-3 0 15,4 3 0-15,-5 0 0 16,-10 3 0-16,-6-3 0 16,13 0 0-16,4 0 0 0,-11 0 0 15,-7 0 2-15,7-3-1 16,4 3-1-16,-8 0-2 15,-10 0 1-15,4 0 1 16,3 3 0-16,-7 4 0 16,-17-1 2-16,10-3-1 15,3 3-1-15,-14 1 1 16,1-1-1-16,6-3-3 16,-3 3 0-16,-17 1 4 15,13-4 1-15,-10 6-3 16,-7 1 1-16,10-4 0 15,0-3 0-15,-20-3 0 16,16 6 0-16,1-3 2 16,-11-3 1-16,1 0-1 0,10 0-2 15,-15 0-2 1,12 0 1-16,2 7-1 16,-9-4 0-16,2-3 2 0,15 6 2 15,-3-6-3-15,-15 0 0 16,21 0 1-16,1 0 2 15,-8-6-3-15,8 3 0 16,13-4 1-16,-6-2 2 16,-8 6-3-16,14-3 0 15,5-4 1-15,-5 10 0 16,-3-9 0-16,11 6 0 16,10-4 0-16,0 1 0 0,-3 3 0 15,3-10 0-15,11 4 0 16,3 0 0-16,7 5 0 15,0 4 2-15,-13 0-3 16,13 0 0-16,18 0 1 16,4 0 0-1,13-3 0-15,4-3 0 0,11-3-20 16,10-7-9-16,11-3-47 16,4-12-21-16,13 3-112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1:05:59.27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23103 4077 264 0,'15'-31'101'0,"-8"18"-78"0,3-2 13 0,-3-1 0 15,0 7-4-15,-3-1 1 16,-1 4 1-16,1 3 4 16,3-7-21-16,0 7 4 0,0 3 0 15,0 6 2-15,-3 7 1 16,-1 9-2-16,-3 16-2 0,-3 18-4 16,-8 4-2-16,0 12-4 15,-3-10-1 1,-3 4 3-16,-1 6 3 0,4-6-8 15,3-3-2-15,8-7 1 16,3-12 3-16,10-3 0 16,12-10 0-16,9-9-3 15,15-9 1-15,4-13 0 16,3 0 1-16,10 0-2 16,11 0-1-16,4 0-3 15,-8 0 1-15,-10 6-2 16,-7-3 2-16,-11-3-7 0,-6 7 1 15,-8-4-15-15,0-3-5 16,-10 0-15-16,-4 6-4 16,-3-6-19-16,-4 0-7 15,-4 0-27-15,-3 0-10 16,0 0-48 0</inkml:trace>
  <inkml:trace contextRef="#ctx0" brushRef="#br0" timeOffset="377.167">23915 4011 340 0,'-4'-28'126'0,"8"19"-98"0,-1 2 21 15,1 1 2-15,3 6-4 16,0 3 2-16,0 7-3 16,0-1-1-16,-3 29-25 15,-1 21 2-15,1 17-1 0,-1 21-3 16,1 34 0-16,3 7-10 16,-4 7-3-16,4 15-1 15,0-19 0-15,0-19-5 16,1-9 1-16,2-16 2 15,1-12 1-15,-1-23-4 0,1-8-1 16,-1-23-10 0,1-12-3-16,0-16-23 15,-1-3-10-15,1-9-37 16,-1-4-14-16,4 1-92 16</inkml:trace>
  <inkml:trace contextRef="#ctx0" brushRef="#br0" timeOffset="722.171">24853 4413 396 0,'-3'-7'148'0,"3"7"-115"15,-7 0 17-15,7 7 2 0,-4-4-6 16,1 6 5-16,-4 7-13 16,-4 6-3-16,0 9-20 15,-3 29 0-15,-3 9-1 0,-8 0-5 16,-3 0-3-16,-1 3-3 16,-2 3-3-16,2 10 1 15,1-7-1-15,4-9 0 16,2-12 0-16,5-7-22 15,3-13-8-15,3-8-31 16,0-4-14-16,1-13-35 16,-1-6-16-16,8-18-40 15</inkml:trace>
  <inkml:trace contextRef="#ctx0" brushRef="#br0" timeOffset="976.943">24338 4479 332 0,'-28'-41'126'0,"28"34"-98"0,0 1 28 0,0 6 6 16,7 0-9-16,4 6 1 15,3 7-4-15,7 9-1 16,4 16-27-16,6 24-4 0,5 10-1 16,2 13-7-16,5 12-1 15,-4 10-5-15,-1-4-3 0,-2-15 0 16,-5-9-1-16,-2-17-16 15,-5-12-4-15,-3-12-32 16,-3-10-14-16,0-9-47 16,3-6-18-16,0-4-39 15</inkml:trace>
  <inkml:trace contextRef="#ctx0" brushRef="#br0" timeOffset="1294.168">24899 4936 416 0,'-11'-12'156'0,"19"5"-121"0,2 4 3 0,4-3-5 15,11 6-5-15,10-3 6 16,15-3-6-16,10 6 0 15,0-3-15-15,3-4 1 0,11 7 0 16,7 0-5-16,0 0-1 16,-3-6-4-16,-11-3-3 15,-7-1 0-15,-7-2-1 16,-4-4-33-16,-6 0-15 16,-12 4-29-16,-6-4-10 15,-11 7-72 1,-3 9-63-16,-11-3 84 15</inkml:trace>
  <inkml:trace contextRef="#ctx0" brushRef="#br0" timeOffset="1609.448">25382 4441 344 0,'-21'-28'129'0,"21"12"-100"0,7 7 33 16,-3-1 10-16,3 1-16 0,3 9-5 16,5 0-7-16,-1 15-1 15,3 4-24-15,1 9-2 0,-4 23-2 16,-7 27-6-16,-3 7-3 16,-4 3-1-16,-4 15-1 15,1 7-2-15,3-13-2 16,0-6 1-16,7-16-1 15,0-12-9-15,3-13-2 16,8-12-27-16,3-13-11 16,0-13-36-16,4-9-16 15,3-12-94 1</inkml:trace>
  <inkml:trace contextRef="#ctx0" brushRef="#br0" timeOffset="2212.534">26511 4428 372 0,'7'-34'140'0,"-3"6"-109"0,-4-13 11 16,0 22-3-16,-7-6 2 15,-7 6 5-15,-4 0-3 16,-3 4-2-16,0 5-22 0,-4 4-3 0,0 6 1 16,1 3-5-16,-8 10 1 15,-3 2-4 1,-8 14 0-16,-6 5-3 0,-4-3-1 16,4 10-1-16,6 3 2 15,8 6-1 1,14 0 0-16,10 10-3 0,22-13 1 15,13-3 0-15,15-13 1 16,4-12-2-16,2-16 1 16,1-18-2-16,4-14 2 15,-1-15 0-15,1 7 1 16,-15-4-2-16,-7 3 1 16,-10 7 2-16,-4 6 2 15,-11 9-3-15,-6 10-1 16,-8 12-1-16,1 16-2 15,-5 10 1-15,1 30 1 16,4 10-1-16,6 4 2 16,4-1-2-16,11 13-1 0,6 6 1 15,8-13 1-15,0-2-1 16,0-17 2-16,-4-11-2 16,-4-11-1-16,-3-11-6 15,1-1-1-15,-5-9-17 16,-3-7-7-16,0-6-47 15,-3-2-22-15,-1-1-307 32,-10-19 214-32</inkml:trace>
  <inkml:trace contextRef="#ctx0" brushRef="#br0" timeOffset="4567.293">27298 4262 244 0,'-32'-31'90'0,"22"21"-70"0,-4-2 24 16,10 6 4-16,-3-4-10 15,3 1-2-15,1-1-3 16,-1-2-1-16,1-4-17 16,3 7 9-16,0-1 3 0,0 1-1 15,0 9 2-15,7 9-1 0,0 1 1 16,4 15-4-16,3 3-1 15,0 10-3 1,10-4-1-16,8 10-8 16,11 0-2-16,6 3-3 0,7 16 1 15,-3 9-2-15,0 9 2 16,4-5-4-16,-8-11 0 16,-3 1 1-16,0-6 2 15,-4-4-1-15,-3-2 2 16,-7-10-2-16,-4-4 2 15,-7-8-4-15,-3-4 0 16,-4-12 1-16,-4 2 0 16,1-8-2-16,-4-1 1 15,-3 1 0-15,-1-4 1 0,-3 0-5 16,0-3 1-16,-3 0 2 16,-5-3 3-16,-6 0 0 15,-7-3 0 1,-7-3-6-16,-4 0 1 0,-3-1 0 15,-4-2 2-15,-10 3-1 16,-11-4 2-16,-4 10-4 16,-6 0-2-16,10 0 2 15,7 0 2-15,3 7-2 16,8-4 0-16,7 6-1 16,3 1 0-16,7-4-11 15,4-3-5-15,7 0-39 16,11-3-17-16,3-6-59 15,14 3-23-15,3 0-28 16</inkml:trace>
  <inkml:trace contextRef="#ctx0" brushRef="#br0" timeOffset="5060.988">26804 5504 296 0,'-3'0'112'0,"10"0"-87"15,0 0 13-15,0-3-1 0,0 0 13 16,3-1 8-16,4 1 0 15,4 3 0-15,0 0-32 16,3 0 5-16,0 3 2 0,4 4-6 16,3-1-1-16,7 0-4 15,11 4-2-15,7-7-6 16,25-3-1-16,27 0-4 16,8-3 0-16,18-7-5 15,14 4-1-15,-18 3-1 0,-11 0-2 16,-7 3 1-1,-10 0-1-15,-11 0 0 16,-14 0 0-16,-14 0 0 16,-10 0 2-16,-15 0-1 0,-7 0 2 15,-10 0-2-15,-11 0 2 16,-7 0-4-16,-4-3 0 16,-3-1-12-16,4 1-5 15,-1 0-50-15,4 3-22 16,0 0-69-16,4 3-27 15,-4 7 15 1</inkml:trace>
  <inkml:trace contextRef="#ctx0" brushRef="#br0" timeOffset="14516.995">29048 4212 316 0,'-11'-44'121'0,"8"28"-95"0,-4-2 16 16,3 11 1-16,1-2-9 15,3 0 1-15,0 2-5 16,3 1-1-16,4-3-16 16,7 2 5-16,4 1 3 0,7 0 0 15,6 0-1-15,19-1-4 16,24 4-2-16,7 6-2 0,0 7 0 16,-3 5 0-16,-4 10 0 15,-4 7 0-15,-24-4 0 16,-7-6 0-16,-14 9 2 15,-15 13 2-15,-20-6-1 16,-15-1-7-16,-10-5-5 16,-18 5 0-16,-7-8 0 15,0-4-1-15,7 0-2 16,11-6-2-16,10 6 1 16,11 0 1-16,17 0 0 15,15 3-3-15,13 3 2 16,15 4 1-16,7 3 0 0,3 2 0 15,4 1 2 1,4 0-1-16,-8 3-1 16,-6-4 1-16,-15 14 1 0,-14-1-1 15,-14-3 2-15,-11-6 0 16,-6-3 3-16,-12-13-1 16,-6 0 2-16,-14-12-6 15,-11-7-1-15,-11-9 0 16,4-6 2-16,4-6-1 15,3-1-1-15,7 4-2 16,3 2-1-16,12 7-5 16,9 4-2-16,8 2-17 15,11 3-8-15,10 1-28 0,10 2-12 16,8-2-37-16,14-4-17 16,6-6-46-1</inkml:trace>
  <inkml:trace contextRef="#ctx0" brushRef="#br0" timeOffset="14848.128">30484 4416 488 0,'0'-19'181'0,"-4"19"-141"0,0 0 0 0,4 0-8 0,0 0-12 16,0 6 3-16,-7 7-7 15,0-1 1-15,-14 23-10 16,4-7 0-16,-19 41 0 0,8-16-3 16,-14 23-1-16,-11 27-1 15,3-6-2-15,5 0-2 16,-1-15-1-16,10-13-23 15,8-19-7-15,7-6-28 16,3-16-9-16,8-12-23 16,-1-10-8-16,4-21-63 15</inkml:trace>
  <inkml:trace contextRef="#ctx0" brushRef="#br0" timeOffset="15087.548">29983 4485 328 0,'-18'-41'123'0,"11"35"-95"0,0-1 29 0,7 4 26 16,7 6-27 0,7 7-4-16,4 2-4 15,6 10-27-15,1 16 1 0,3 15 0 16,0 10-8-16,1 12-3 16,2-6-6-16,-2 10-2 15,-5 5-3-15,-2-5-3 16,-5-4-16-16,-3-9-5 15,0-16-26-15,-3-9-10 16,0-13-32-16,-1-19-136 16</inkml:trace>
  <inkml:trace contextRef="#ctx0" brushRef="#br0" timeOffset="15387.557">30639 4529 352 0,'7'-35'132'0,"-4"20"-103"0,8-1 12 0,0 6-1 16,-1 4 2-16,4 0 7 16,0 6-5-16,0 6-2 15,1 7-23-15,-5 12 2 0,1 19 0 16,-4 22-9-16,3 3-2 15,-3 0-6-15,0-4-3 16,1 4 0-16,-1 3 1 16,-4-3-6-16,-3-6 1 15,-3-10-41-15,-4-9-16 16,-4-15-31-16,-3-14-13 16,0-15-76-1</inkml:trace>
  <inkml:trace contextRef="#ctx0" brushRef="#br0" timeOffset="15586.837">30413 4917 328 0,'-46'-21'123'0,"36"14"-95"0,2 7 16 0,8 0 2 0,11 0-10 15,10 0-1-15,11 0-11 16,10 0-2-16,8 0-13 16,13-3 3-16,8 3 2 0,3 0-7 15,-7 0-2-15,-7 0-5 16,-11 3-1-16,-6-3-30 15,-5 7-14-15,-6-4-43 16,0 3-20-16,-4-3-46 16</inkml:trace>
  <inkml:trace contextRef="#ctx0" brushRef="#br0" timeOffset="15869.461">31320 4447 436 0,'-7'-31'162'0,"7"21"-126"0,0-2 12 0,0 12-4 15,0 0-15-15,7 3 0 16,0 3-5-16,-4 7-1 16,-3 15-12-16,-3 13-2 0,-4 25 1 15,-7 12-8-15,-4 0-1 16,0 4-1-16,1 9 2 15,2-3-8-15,5-13-1 16,6-6-20-16,4-16-8 16,7-15-22-16,4-13-6 15,3-13-24-15,4-15-8 0,3-19-64 16</inkml:trace>
  <inkml:trace contextRef="#ctx0" brushRef="#br0" timeOffset="16246.344">31440 4742 252 0,'21'-147'96'0,"-11"100"-75"0,4-10 19 15,-7 32 4-15,4-6 3 16,0-1 7-16,-1-2-2 16,4 15 1-16,4-3-29 15,3 6 6-15,11 10 3 0,10 9-4 16,11 13 0-16,0 12-3 0,-7 16 1 16,-7 31-6-16,-8 13-1 15,-13 0-7 1,-14-3 0-16,-11-10-6 15,-11-6 1-15,-10-7-3 16,-4-15 2-16,-3-12-4 0,3-13 0 16,4-13-1-16,3-9-2 15,0-9-2-15,8-4 1 16,3-2-1-16,7 5 0 16,7 1 0-16,7 3-2 15,10 2 3-15,11 4 0 16,8 0-2-16,3 4 2 15,-1-1-1-15,-6 0-2 16,-4 0-22-16,-7-3-10 0,-3 0-39 16,-11 0-14-16,-10 0-121 15,-11 0-60 1,-4 0 131-16</inkml:trace>
  <inkml:trace contextRef="#ctx0" brushRef="#br0" timeOffset="16935.356">25347 5930 348 0,'-14'0'132'0,"14"-3"-103"0,0 3 14 0,0 0 27 15,11 0-14 1,3 0-9-16,7-6-4 15,14 3-25 1,-7-4 1-16,39-2-1 0,0-4-8 0,-3 7-1 16,-4 3-5-16,0 3-3 15,-7 0 0-15,-4 3 1 16,-7 0-3-16,-10 0 0 16,-7 1-32-16,-7-1-13 15,-8 0-26-15,-3 0-9 16,-3 0-94-1,-1 0-56-15,1 0 105 16</inkml:trace>
  <inkml:trace contextRef="#ctx0" brushRef="#br0" timeOffset="17370.543">26130 5839 340 0,'21'-25'129'0,"-3"3"-100"0,3-12 15 16,-10 15 1-16,-1-6-1 15,-3-3 5-15,-3 3-4 16,-8 0-3-16,-3 3-23 16,-10 6 2-16,-8 6 2 0,-3 4-8 15,-4 9-1-15,-3 13-8 16,3 9-2-16,4 3-2 16,3 4-2-16,8 2 1 15,6-2-1-15,11-4 0 16,14-6 0-16,7-3 2 15,11-10 3-15,3-6 0 0,1-3 0 16,-5-3 3-16,-3-6 3 16,-3-1-2-16,-7 1 2 15,-4 2-2-15,-3 14 0 16,-4 2-5-16,-4 10-1 16,-3 6-1-16,-3 9-2 15,3 4 1-15,0 9-1 16,0 3 0-16,3-3 0 15,1-3 0-15,-1-9 2 16,-3-7-8-16,0-6-1 16,0-6-27-16,0-7-13 15,-3-6-50-15,-1-3-23 16,-6-9-89-16</inkml:trace>
  <inkml:trace contextRef="#ctx0" brushRef="#br0" timeOffset="17628.911">25446 6344 376 0,'-35'28'140'0,"38"-21"-109"0,8 5 31 16,3-9 8-16,14 0-20 15,18 1-4-15,14-1-10 16,10-3 0-16,22-3-20 15,18 3-3-15,-1 0 1 0,-3 0-6 16,3 0-2-16,-3 0-10 16,-7 0-5-16,-8 0-37 0,-6-4-17 15,3-5-70-15,11-7-27 16,0-12-17 0</inkml:trace>
  <inkml:trace contextRef="#ctx0" brushRef="#br0" timeOffset="18271.313">31059 5676 280 0,'-43'3'107'0,"36"-3"-83"0,-3 7 26 0,10-7 8 16,-4 0-13-16,4 3-2 0,0-3 2 16,4 6 1-16,-4-6-24 15,7 0 5-15,0 0 3 0,3-6-3 16,8 6-1-16,0-10-12 15,6 7-6-15,8-6-5 16,7-1-3-16,7 1 1 16,0 0-1-16,-4 2-31 15,-3 4-12-15,-8 3-24 16,-2 3-11-16,-1 1-33 16,-7 2-15-16,0-3-16 15</inkml:trace>
  <inkml:trace contextRef="#ctx0" brushRef="#br0" timeOffset="18678.142">31690 5485 400 0,'7'-28'148'0,"-3"15"-115"0,-4-6 17 0,0 10 2 16,-4 0-15-16,-6 2-1 15,-5 4-9-15,-2 6-5 16,-1 4-12-16,-7 5-6 0,1 4-1 15,-4 6 0-15,6 6 1 16,8 3 0-16,7 4 0 16,7-1-5-16,11-5-1 15,3-7 5-15,7-13 3 16,7-12-1-16,8-10 2 16,2-9 0-16,1 0 3 15,-7 0 4-15,-7 4 1 16,-8 8 0-16,-10 1 1 15,-10 9-6-15,-8 9-4 16,-3 19-3-16,-4 13-3 0,4 6 1 16,7 0 1-16,4 0-1 15,3-6-1-15,7 3-4 16,0-6-2-16,0-1-15 16,0-5-6-16,-7-11-41 15,-4 8-17-15,-3-10-50 16,4-4-20-16,-1 1-10 15</inkml:trace>
  <inkml:trace contextRef="#ctx0" brushRef="#br0" timeOffset="19067.266">31037 6219 316 0,'-21'22'118'0,"18"-19"-92"0,3 0 26 0,0-3 7 0,3 0-10 16,8 0 1-16,3 0-8 16,11-3-2-16,13-3-22 15,26-1 1-15,17-5-1 0,7 9-2 16,18-4 1 0,3 4-9-16,-10-3-3 15,-11 6-8-15,-10-3 0 0,-14-3-37 16,-12 6-13-16,-9-4-24 15,-15-2-9-15,-7 6-100 16</inkml:trace>
  <inkml:trace contextRef="#ctx0" brushRef="#br0" timeOffset="19600.533">29150 5805 340 0,'-21'6'126'0,"14"-3"-98"0,-4 4 12 0,8-4-2 16,3-3-6-16,0 6 3 15,7-6 1-15,3 0-1 16,8-6-18-16,10 6 1 0,11-10 0 16,7 7-6-16,3-3-2 15,1 3-8-15,-4-4-3 16,-8 4-18-16,-6-3-7 15,-7 3-38-15,-4-3-14 16,-3-7-102 0,-4 1-50-16,-7-1 115 15</inkml:trace>
  <inkml:trace contextRef="#ctx0" brushRef="#br0" timeOffset="20073.177">29556 5501 364 0,'-7'-16'134'0,"10"7"-104"0,4 2 20 0,0 1 2 0,4 3-12 16,3 0 0-16,4 0-8 16,3 3 0-16,4 0-18 15,6 0 5-15,5 6 2 0,-5 3 0 16,-2 4-1-16,-8-1 1 16,-11 7-1-16,-13 3-7 15,-11-3 0-15,-8 9-6 16,1-6-2-16,0 0-5 15,3-3 0-15,4-3-2 16,4-1 0-16,3 4 2 16,3 3 0-16,1 0 0 15,3 0 0-15,3 0-3 16,4-3 2-16,0 3 1 0,4-4 2 16,-1 1-1-16,1 3 2 15,-4-3-4-15,-3 0 0 16,-4 0 1-16,-4-1 2 15,-3 1-1-15,-4-3 2 16,-3 0 0-16,0-4 1 16,-3-2-2-16,-5-4-2 15,-2-3 1-15,-1-3-1 16,0-3-3-16,4-3 0 16,4-1-16-16,2 1-5 15,8 0-26-15,7 0-8 16,4-1-22-16,7 4-8 15,-1 3-64-15,4 3-30 16,7-3 52-16</inkml:trace>
  <inkml:trace contextRef="#ctx0" brushRef="#br0" timeOffset="20314.991">30074 5698 420 0,'25'-41'156'0,"-14"29"-121"0,3-7 12 16,-11 13-1-16,1 0-9 15,-4-1 2-15,-4 7-8 16,-3 3-2-16,-3 4-16 16,-8 5-6-16,-3 10 0 0,-4 3-6 0,-3 4-1 15,0-1-2-15,3 0 0 16,0-3 2-16,4 0 0 16,0-3-22-1,3 3-10-15,1-3-28 16,3-6-12-16,-1-4-42 0,12 1-109 31</inkml:trace>
  <inkml:trace contextRef="#ctx0" brushRef="#br0" timeOffset="20556.115">29852 5545 416 0,'-3'-22'156'0,"6"19"-121"0,1-1 17 0,-1 4-3 0,4 7-7 15,4 5 1-15,3 16-8 16,0 16-4-16,0 3-17 16,0 4-7-16,0-4 0 0,0-4-4 15,4 4-2-15,-4 0-3 16,0-6 1-16,-3 0-8 16,-4-10-2-1,0-6-29-15,0-6-14 0,-3-9-19 16,-4-1-7-16,-7 0-110 15</inkml:trace>
  <inkml:trace contextRef="#ctx0" brushRef="#br0" timeOffset="20839.243">28956 6322 388 0,'-14'13'145'0,"35"-7"-112"0,18 7 19 0,-14-7 0 15,10 0-5-15,14-3 2 16,29 0-19-16,21-6-7 16,-1 0-14-16,8-3-4 0,4 0 1 15,-8-4-3-15,-14 7-2 16,-10-6-27-16,-15 2-12 15,-10-2-28-15,-11 6-10 16,-10-3-53-16,0-7-22 16,-7-3 14-1</inkml:trace>
  <inkml:trace contextRef="#ctx0" brushRef="#br0" timeOffset="21515.511">22874 5987 288 0,'-46'-3'110'0,"32"3"-86"0,0 0 27 16,11 0 7-16,3 0-13 0,10 0-4 16,4 0 3-16,11-4 2 15,3-2-25-15,4 0 8 16,7-4 4-16,7 1-11 0,6 0-2 15,5-1-10-15,-1 7-4 16,-3 3-1-16,-7 0-1 16,-4 0 0-16,-6 3 0 15,-8-3-51 1,0 7-22-16,-7-4-39 0,-3-3-13 16,0 0-54-1</inkml:trace>
  <inkml:trace contextRef="#ctx0" brushRef="#br0" timeOffset="22010.556">23372 5695 348 0,'-15'-28'129'0,"19"18"-100"0,3-2 24 0,0 6 5 0,4-4-10 16,6-2-1-16,8-4-7 15,10-3-2-15,11 0-21 16,11 7 1-16,-5 6 2 0,-2 6 0 15,-11 6 3-15,-11 6-7 16,-10 10 1-16,-15 10-6 16,-14 2-1-16,-13 4-4 15,-4-7-1-15,-4-3-3 16,7-3-2-16,4-3-2 16,3-3 1-16,4-3 1 15,4 0 0-15,3-1 0 16,3 4 2-16,1-3-3 0,3-1-2 15,7 4-1-15,3 0 0 16,4 6 3-16,4 3 2 16,0 4-2-16,-1-1 0 15,-3 0 1-15,-3 1 2 16,-4-4-1-16,-4-3 2 16,-6-6 2-16,-8 6 2 15,-6-9-6-15,-8-1-2 16,-3-2 0-16,0-4 2 15,-1-2 0-15,1-1-1 16,0-3-2-16,0-3 1 16,3-3-17-16,7-3-8 15,8-1-28-15,6-2-13 16,8-1-20-16,6-2-9 16,8-1-95-1</inkml:trace>
  <inkml:trace contextRef="#ctx0" brushRef="#br0" timeOffset="22270.245">24155 5833 356 0,'35'-19'132'0,"-24"10"-103"0,3 6 18 16,-14 3 1-16,3 0-2 0,-6 3 2 16,-8 6-7-16,-3 7 0 15,-7 0-23-15,-7 2 3 0,-4 4 2 16,0 0-12-16,0 0-6 15,4 6-3-15,0 4 0 16,3-4-1-16,1 0 2 16,2-3-13-16,1-3-3 15,4 0-32-15,2-6-12 16,5-4-31-16,3-5-12 16,3-7-81-1</inkml:trace>
  <inkml:trace contextRef="#ctx0" brushRef="#br0" timeOffset="22494.669">23908 5733 412 0,'0'3'154'0,"3"6"-120"0,1 13 12 0,3-12-2 0,0 5-9 16,0 7 4-16,4 3-8 15,-1 4-4-15,4 5-15 16,4 4-5-16,3 15-3 0,4 0-2 15,-1 1-2-15,1-7-4 16,-4-7-2-16,-3-8-33 16,-4-7-11-16,-7-3-24 15,-7-7-6-15,-7-8-105 16</inkml:trace>
  <inkml:trace contextRef="#ctx0" brushRef="#br0" timeOffset="22789.61">22983 6492 416 0,'-7'9'156'0,"14"-6"-121"0,11 3 12 0,0-6-1 16,14 0-5-16,17-3 3 15,14 0-7-15,8-3-2 16,21 0-20-16,24-1-2 0,-3 7 0 16,-7-6-7-16,3 6-1 15,4 0-3-15,-14 0-2 0,-11-3-6 16,-10-3-4-16,-11-4-38 16,-11 7-19-16,-10-3-60 15,-4 6-24 1,-10 0-27-16</inkml:trace>
  <inkml:trace contextRef="#ctx0" brushRef="#br0" timeOffset="23526.652">25802 7583 356 0,'25'-54'134'0,"-18"36"-104"0,4-1 18 0,-8 9 3 16,1 7-7-16,-4 3 1 15,0 3-7-15,-4 13-3 16,-7 15-20-16,-6 16 0 0,-8 10 1 16,-10 2-4-16,-11 10 1 15,-10 29-8-15,-1-4-1 16,8-3-2-16,3-7-2 15,7-5 1-15,7-4-1 16,8-9 0-16,2-10 0 16,8-9-18-16,4-12-5 15,3-10-18-15,0-13-6 16,3-5-24-16,-3-17-7 16,-4-15-78-1,-10 0-60-15,-3-22 89 16</inkml:trace>
  <inkml:trace contextRef="#ctx0" brushRef="#br0" timeOffset="23814.655">25213 7338 352 0,'-14'-28'132'0,"17"15"-103"0,12-5 14 16,-5 8 1-16,8 1-7 15,3-1 0-15,4 17 4 0,10 5 3 16,7 13-23-16,-6-6-1 0,27 66 1 15,1 9-3-15,-8 6-1 16,-3 13-7-16,-7 3-2 16,-7-9-2-1,-4-13-1-15,-3-16-6 0,-1-12 1 16,-2-13 0-16,-1-12 0 16,0-10-18-16,-3-9-8 15,-1-9-30-15,-6-4-15 16,0-3-17-16,-4-2-8 15,3-1-74 1</inkml:trace>
  <inkml:trace contextRef="#ctx0" brushRef="#br0" timeOffset="24383.329">27037 7272 360 0,'-7'-22'134'0,"14"10"-104"0,7-7 16 0,-3 10 1 15,-1-1-11 1,1 4-1-16,-1 9 0 0,1 10 1 16,0 8-20-16,3 14 6 0,3 15 2 15,4 29-8-15,4 8-4 16,0-2-5-16,7-3-2 16,3-7-3-16,7 3 1 15,1-6 0-15,-1-6 1 16,-3-13 2-16,-4-2 1 15,-7-14-3-15,-7-9-1 16,-3 1 5-16,-7-4 3 16,-4-10-6-16,-11-2-1 15,-10-7 2-15,-11-3 3 16,-10-6-2-16,-7-6 1 16,-4-7-5-16,-7-3-2 15,-18-6-3-15,-10 6 1 16,0 16-1-16,7 3 0 0,10 3 2 15,8 7 0-15,10-1-3 16,11 1 2-16,7-1-10 16,10 0-5-16,4 1-41 15,7-4-17-15,3 0-46 16,1 1-19-16,-4-4-43 16</inkml:trace>
  <inkml:trace contextRef="#ctx0" brushRef="#br0" timeOffset="24650.832">26338 8479 376 0,'-17'10'143'0,"20"-13"-112"0,4 0 25 0,4-1 3 16,14-2-11-16,13-3-1 15,19 2-9-15,13 1-3 16,12 0-20-16,20 0-5 0,11 3 1 15,-7 3-5-15,-8 3 2 16,-2 0-5-16,-5 0-2 16,-6 0 2-16,-7 0 0 15,-8 0-21-15,-6 0-8 16,-11-3-40-16,0 0-15 16,-8-3-66-16,5 3-28 15,-8 0 23-15</inkml:trace>
  <inkml:trace contextRef="#ctx0" brushRef="#br0" timeOffset="26183.058">28617 7473 244 0,'-21'-25'93'0,"18"15"-72"0,-4-2 27 0,7 6 9 16,0-1-4-16,0 1 2 16,0 0-7-16,0 3 0 15,0-4-27-15,7 1 1 0,3-6 2 16,11-4-2-16,8 7 1 15,20-7-8-15,25 0-2 0,7 7-3 16,0 6 1-16,-3 6-4 16,-7 3 1-1,-11 3 4-15,-18 4 4 0,-17 0-2 16,-18 5 2-16,-14 11-7 16,-15-4-3-16,-13 3-3 15,-18-3-3-15,-7 9 5 16,0-2 1-16,7-1-5 15,7-3-2-15,8 1-3 16,13-1 0-16,11 0 3 16,17 3 0-16,19-2-2 15,16 2 2-15,19 3 1 16,-4 4 0-16,-4 3 0 16,-3 9 2-16,-4-3-1 15,-10 0-1-15,-11-3 5 0,-10-10 1 16,-8 4 0-16,-10-3 1 15,-10-7-4-15,-19-3 0 16,-17-6 1-16,-7-10 0 16,-3 0-2-16,3-2-2 15,-4-7 1-15,1-7-1 16,3 4-11-16,4-3-5 16,10-3-6-16,7 6 1 15,11-4-26-15,7 7-9 16,6 0-26-16,12 0-11 0,3 0-100 15</inkml:trace>
  <inkml:trace contextRef="#ctx0" brushRef="#br0" timeOffset="29214.881">24419 6940 160 0,'-35'9'60'0,"17"-6"-47"0,-6-3 6 16,17 0 0-16,-4 0 2 16,0 0 2-16,4 0 5 15,0 0 5-15,0 0-18 16,4 0-2-16,3 7 1 0,3-4 5 16,8 6 5-16,3 7-6 0,4-4 0 15,3 1 0 1,14-7 3-16,25-3 0 0,21-3-1 15,14-3-4 1,39-6 0-16,18 3-7 0,0-7-3 16,-29 10-1-1,96-6-1-15,-57 2-2 0,117-2 1 16,-78-1 0-16,141-2 3 16,-102 2-3-16,117 1 0 15,-107 3 1-15,103 3 2 16,-103 0-5-16,107 3-3 15,-107 0 1-15,99 9 2 16,-98-3-2-16,45 4 0 16,-84-4 1-16,6 6 2 15,-52 4 1-15,-28-3 1 16,-25 2-2-16,-25-2-2 0,-18-1 3 16,-13 1 2-16,-11-1 0 15,-7 1 0-15,-8-4 1 16,-6 1 3-16,-4-4 2 15,-7-3 1-15,-3 7-2 16,-11-4-1-16,0-3-3 16,-7 16-1-16,0-7 1 15,-14 26 1-15,3-10-1 16,-38 48-1-16,-43 87-3 16,4-7-2-16,10 17 3 15,-3-7 0-15,10-16-1 16,7 14-2-16,12-17 3 0,9-15 2 15,11-16-2-15,8-7-2 16,6 1 0-16,7-10 1 16,4-21-1-16,4-10 2 15,-1-16 0-15,4-12 1 16,0-16 0-16,3-3 2 16,-3-10-1-16,0-8 0 15,-3-4-3-15,-1-7-2 16,-3-2-2-16,-4-1 1 15,1 1 1-15,-12 0 2 16,-9-1-1-16,-19 1-1 16,-13-1 1-16,-8 1-1 0,-28 0 2 15,-35-4 1 1,-14-3-1-16,-46 7-2 16,-18-4-2-16,-24 1-1 15,-36-1 2-15,-3 1 2 0,-25 6-2 16,-32 6 0-16,-17 3 1 15,7 6 2-15,3 4-3 16,0-1 0-16,39-2 1 16,21-7 2-16,50-3-1 15,14-7-1-15,28 1 1 16,28-3-1-16,14 3 0 16,8 2 2-16,13 4-1 15,25 0 2-15,25 0-2 16,18 0-1-16,13 0-2 0,15 0 1 15,10 0 1-15,18-18 0 16,11-14 0 0,10-9 0-16,18-9 2 15,17-12 5-15,11-36 4 16,0-18-4-16,-11-12-2 16,-3-42 0-16,-7-5-1 15,0-38-2-15,-11 6-2 16,-3 0 1-16,-4 22 1 15,-7 31-10-15,0 32-4 16,4 22-69-16,3 18-29 16,0 4-107-1</inkml:trace>
  <inkml:trace contextRef="#ctx0" brushRef="#br0" timeOffset="30819.894">2847 15089 304 0,'-25'-9'115'0,"15"9"-89"0,-1 6-3 0,4-6-9 16,-4 3 9-16,-10 13 8 16,-14 18-1-16,-11 32 0 15,-7 25-17-15,-3 19 1 0,-4 25 2 0,-21 12-6 16,-15 25-1 0,5 7-3-16,2 9-1 15,-2-6-3-15,3-19 1 0,10-19-4 16,4-21 0-16,21-32-26 15,4-32-11-15,13-34-140 16</inkml:trace>
  <inkml:trace contextRef="#ctx0" brushRef="#br0" timeOffset="31074.682">1616 14703 444 0,'0'-18'165'0,"7"46"-129"0,28 53-12 0,-14-40-15 15,18 15-10-15,10 7 0 16,1 34-2-16,24 19 2 16,4 16 1-16,13 28 0 0,-3-9 2 15,-17-7-12-15,7 0-6 16,-8-19-20-16,-6-21-7 15,-8-23-44-15,-10-27-19 16,-25-32-26 0</inkml:trace>
  <inkml:trace contextRef="#ctx0" brushRef="#br0" timeOffset="31422.874">2914 10254 356 0,'-14'-88'132'0,"7"79"-103"0,-21 18 14 16,10 7-1-16,-24 31-18 15,-29 41-3-15,-3 28-10 0,-14 28-3 16,-4 25-4-16,-10 35-3 16,3 6 2-16,7 22-2 0,11-6 2 15,-4 25-4-15,-10-10 0 16,-7 7-19-16,14-35-9 16,14-28-5-16,7-41-2 15,21-34-16-15,14-85-116 31</inkml:trace>
  <inkml:trace contextRef="#ctx0" brushRef="#br0" timeOffset="31645.934">1898 10687 408 0,'32'25'154'0,"3"0"-120"0,50 22-3 0,-39-3-8 0,17 41-17 16,-3 34-1-16,7 47-1 16,-3 31 0-16,6 7-2 15,-10 9-8-15,4-6-1 0,-12-34-19 16,5-23-6-16,-11-24-27 16,-7-29-10-16,-1-31-79 15</inkml:trace>
  <inkml:trace contextRef="#ctx0" brushRef="#br0" timeOffset="32036.941">2769 6946 376 0,'-74'0'143'15,"39"22"-112"-15,-36 53 8 0,40-21-7 0,-12 27-12 16,-27 57-1-16,-25 44-11 16,-15 50-3-16,4 50-3 15,-10 16-4-15,3-25 1 0,11-19-15 16,21-38-6-16,24-50-9 16,8-40-4-16,17-42-40 15,11-40-18-15,7-37-43 16</inkml:trace>
  <inkml:trace contextRef="#ctx0" brushRef="#br0" timeOffset="32259.943">1429 7260 464 0,'32'-10'173'0,"20"42"-135"0,54 24 1 0,-46-12-8 15,7 44-20-15,25 31-3 16,10 53-5-16,1 32 0 16,-19 9-2-16,-10-21-23 0,-10-1-7 15,-15-28-13-15,4-25-1 16,-3-28-23-16,-8-32-11 16,0-25-77-1</inkml:trace>
  <inkml:trace contextRef="#ctx0" brushRef="#br0" timeOffset="35277.63">1602 4087 224 0,'-29'9'85'0,"22"-15"-66"0,0 3 3 0,4-1-3 15,3 4-6-15,-4 0 0 16,1 7 1-16,-1 5 2 16,-3 10-9-16,4 10 0 15,-1-1 0-15,4-3-3 0,7-3-1 16,4-3 3-16,-1-12 3 16,11-4 0-16,8-6 2 15,6-10-6-15,0-8-1 16,-3-4 7-16,0-13 2 15,-1-2 0-15,-6 5 2 16,-11-5-4-16,-3 2-1 0,-11 4-2 16,-11 3 2-16,-6 15-1 15,-12 7 2-15,-6 9-4 16,0 3 1-16,7 13-5 16,-1 12-2-16,1 7-3 15,11 9 1 1,10 0 3-16,3-3 1 0,11-3-1 15,7-10-2-15,7 0-2 16,11-9 1-16,-4-6 3 16,4-13 1-16,0-6-1 15,0-10-2-15,-8-12 3 16,-3-9 0-16,-3-7-1 16,-7 0 1-16,-8 1 4 0,-6 8 4 15,-11 4-4-15,-11 6 1 16,-7 10-3-16,-14 2 0 15,0 10-1-15,8 10 0 16,-5 8-5-16,11 11 1 16,8 8 0-16,10 10 0 15,3-3 2-15,11-3 1 16,11-4-1-16,3-2-2 16,14-7-2-16,11-3 1 15,7-12 3-15,-4-4 3 16,4-9-4-16,-7-9-1 15,-8-10 2-15,-2-9 1 16,-8-10 1-16,-4-3 0 16,-10 1 0-16,-10-1 0 15,-8 3 2-15,-10 4 3 0,-7 6-4 16,-7 6-1-16,-11 6 0 16,-7 13 0-16,7 12-2 15,0 16 1-15,7 10-2 16,11 12-1-16,3-3-2 15,11 0-1-15,4-7-1 16,13-2 0-16,15-10 5 16,10 0 1-16,7-13-3 15,11-5-1-15,4-4 1 16,-8-13 2-16,0 1 2 0,-6-19 3 16,-8 0-3-16,0-23 0 15,-7 1 1-15,-7 3 0 16,-14 6 0-16,-14 4 2 15,-3 9-1 1,-15 6 2-16,-3 6-6 0,-15 7-3 16,4 9 1-16,4 12 0 15,-4 16 1-15,11 16 0 16,10 6 0-16,4 4 0 16,7-1-3-16,3-3 2 15,11-3 1-15,14-9 0 16,8-4 0-16,9-9 0 15,15-9 0-15,7-7 0 16,-7-5 0-16,0-8 2 16,-7-5 1-16,-11-10 3 0,-3-9-3 15,-8-13 0-15,1-9-1 16,-15-3 1-16,-6-7-2 16,-15 7 2-16,-6 3 0 15,-15 9 1-15,-7 7-5 16,-11 12 1-16,8 12 2 15,0 16 1-15,13 10-4 16,12 19 1-16,2 12 0 16,8 6 0-16,4-3-3 15,13-6 2-15,15-6 1 16,7-7 0-16,6-12 0 16,12 6 2-16,6-22-1 15,-10-3-1-15,0-3 3 0,-8-13 0 16,-6-12-1-16,-14-13 1 15,-4-6-2-15,-11-3-1 16,-6 3 3-16,-11 0 0 16,-15 12-1-16,-6 4-2 15,3 9 3-15,-3 13 2 16,3 15-4-16,7 16-3 16,4 19 3-16,0 12 1 15,7 7-3-15,10-10-1 16,4 3-2-16,7-9 3 15,7-6 0-15,4-10 1 16,6-6-3-16,15-10 2 16,0-9 1-16,7-6 2 15,3-9 1-15,-3-10 1 0,-4-16-2 16,-3-21 1-16,-8-7-2 16,-9 9 2-16,-15 4 0 15,-11 6 1-15,-17 0 0 16,-8 9 0-16,-2 10-5 15,-8 19 1-15,7 9 0 16,7 9 0-16,4 19 0 16,3 10 0-16,15 9-3 15,6 0 2-15,11 3-1 16,18-6 0-16,7-9 2 16,3-1 2-16,14-15-1 15,-3-7-1-15,-7-8 1 0,0-14 1 16,-11-15-1-16,-10-13 2 15,-4-2 0-15,-11-1 1 16,-10 0-2-16,-7 13 1 16,-14 6 0-1,-11 13 1-15,0 9-5 0,4 15-1 16,-4 10 1-16,11 4 0 16,7 5-2-16,10-3 0 15,8-9 2-15,3 3 0 16,10-6-2-16,8 0 2 15,3-10 1-15,7 1 2 0,-3-4-3 16,-4-6 0-16,-3-6 3 16,3-10 1-16,-3-12-4 15,-4-10 1-15,0 4 2 16,-7-4 1-16,-7 4-1 16,0 15 1-16,-4 0-2 15,-3 10-1-15,-3 9-4 16,3 9 0-16,0 7 2 15,3-4 1-15,4 7-2 16,4-9 2-16,3 2 1 16,0-6 2-16,3-2-3 15,-3 2 0-15,-3-12 3 16,-1-4 3-16,5-6-4 16,-5-2-1-16,1-7 0 15,-4 6 0-15,-4 0 0 0,-3 3 2 16,-7 7-1-16,-11 9 2 15,1 6-4-15,-8 10 0 16,7 6 1-16,0-3 0 16,1 6-3-16,10-3 2 15,10-7 1-15,8-2 0 16,6-4-3-16,8-3 0 16,6-2 2-16,1-4 2 15,-7-4 0-15,3-2-1 16,-7-3 1-16,-3-4 1 15,-8-2-1-15,-3 5 2 16,-7-2-2-16,-3-4 2 0,-1 7-2 16,0 5-1-1,1 1-2-15,-1 3 1 16,4 7-1-16,0 2 0 16,4 16 0-16,3 3-2 0,3 4 3 15,4-4 2-15,4-6-2 16,6-3 0-16,5-10 1 15,-1-9 2-15,0-3-1 16,-3-13-1-16,-8-6 3 16,-3-3 2-16,-7 0-2 15,-7 3-2-15,-11 0 0 16,-6 13-1-16,-4-1 0 16,-4 10 0-16,4 10-3 0,-1-1 2 15,5 1-1-15,10 5 0 16,10-2 0-16,11-4-2 15,7-3 3-15,7-2 0 16,1-4-6-16,-5 0-3 16,-6 3-12-16,-4 3-4 15,-11 10-13-15,-3-4-3 16,0 1-23-16,-3 6-9 16,3-10-25-16,3 0-8 15,4-9-28 1</inkml:trace>
  <inkml:trace contextRef="#ctx0" brushRef="#br0" timeOffset="38175.847">2738 3710 312 0,'-18'-6'118'0,"4"6"-92"0,-7-3-3 0,10 0-5 16,0-3-1-16,-10-1 7 15,-7-8-4-15,3 2 0 16,1 0-11-16,3 1 6 16,-1-4 2-16,-2 7-1 0,-1-1 3 15,0 4-4-15,1-3 1 16,-12-1-7-16,-13 1-1 16,-4-7-2-16,-14 7 1 15,7 3-2-15,-14-1 0 16,0 4-3-16,-18 6-2 15,-7 7 5-15,8 9 1 16,-1-4 4-16,-14 13 1 16,-3 23-1-16,6-4 1 15,12 0-2-15,10 6 0 16,-8-6-3-16,12-3-1 16,6 0-3-16,1 0 1 0,13 3 0 15,4 0 1-15,11 3 0 16,14-3 0-16,-1 0-5 15,8 3 1-15,7-6 0 16,7 6 2-16,4 7-1 16,3 9-1-16,7 6 1 15,7 0-1-15,10-3 2 16,5-7 1-16,10 14-1 16,6-1-2-16,8 6 1 15,-10 4 1-15,10-6-1 16,-4-4 2-16,18-16-2 15,0 4 2-15,14-3 0 16,-10 2 1-16,3 1-2 16,7 0 1-16,11-4-2 0,10-8 2 15,0-4-2-15,1-4-1 16,13-5 3-16,7 0 0 16,-6-4-4-16,10-9 1 15,21 3 2-15,-10 7 1 16,3-10-1-16,25 0-2 15,-8-3 1-15,15-13 1 16,11 7-1-16,-1-10-1 16,25 1 1-16,-21-4-1 0,28 0 0 15,-21 3 0 1,18-3 0-16,-4 7 2 0,-3 2-1 16,6 4-1-16,-13 0 1 15,10-7 1-15,-14 1-3 16,7-1 0-16,4-9 3 15,-8-9 3 1,4-1-4-16,-14 1-1 0,15 6 0 16,-12 3 0-16,-10 3 0 15,14 12 0-15,-21-2 0 16,3 12 2-16,-3-3-1 16,-11-3-1-16,1-4 1 15,6-2 1-15,-7-4-3 16,4 1 0-16,7-7 1 0,-14 3 2 15,10-3-1 1,4-3 2-16,-14 7-4 0,13-4 0 16,5-3 1-16,-11 6 2 15,17-6-1-15,-6-6-1 16,9 3 1-16,9-13-1 16,-9 7 0-16,23-1 2 15,-22-2-1-15,17 2-1 16,-10 1 1-16,0 6-1 15,7-4 0-15,-14 7 0 16,11 0 0-16,-8-6 2 16,4 6-3-16,7-6 0 15,-6 6 1-15,20-3 2 16,-21 3-1-16,21 0-1 16,-10 0 3-16,6 0 0 0,-3-3-4 15,0 3 1-15,8-7 0 16,-19-5 0-16,11 2 0 15,-14-8 0-15,-3 5-3 16,3 0 2-16,-21 7 1 16,-4 3 2-16,0 6-3 15,-20 3 0-15,-12 7 1 16,4 0 2-16,-3 2-3 16,-15-5 0-16,-3 2 1 15,14-2 2-15,-3-7-1 16,-11-3 2-16,-4 0-4 15,11 0 0-15,-3-3 1 16,-11-1 2-16,-8 4-3 16,12 0 0-16,3 0 1 15,-4 0 2-15,-13 0-3 0,2 0 0 16,12-3 5-16,-4-3 2 16,-11-3-7-16,0-1-1 15,11-5 0-15,4-4 3 16,-8 0-2-16,-7-3 0 15,4 0 1-15,11-3 0 16,-15 6 2-16,-10 0 1 16,-11-3-4-16,0 0 1 15,0 0-2-15,4 0 0 16,-4 4 2-16,-4-4 0 0,-6 3 0 16,-4 0 2-16,0 0-1 15,4 0-1-15,-1 1 1 16,-3-11 1-16,-7 4-3 15,0-9 0-15,-11-4 1 16,1-6 2-16,-1 0-3 16,8 4 0-16,6-4 1 15,4 9 0-15,-3 1 2 16,-4-4 1-16,-4 7-4 16,-6-4 1-16,-5 1 0 15,1-4 2-15,0-6-3 16,3-6-2-16,1 3 2 15,-1-3 2-15,-3 3 0 16,0-3 2-16,-7-7-4 0,-7-5-2 16,-4-4 2-16,-7 3 0 15,-7 3 1-15,-3 4 0 16,-8 6-3-16,-6 0 2 16,-4 0-1-16,-8-7 0 15,-2-9 2-15,-1 0 2 16,-3 4-6-16,-4 2 1 15,-3 10 1-15,0 6 1 16,-7 3 1-16,-8 1 0 16,1 8-3-16,-4 1 2 15,-3 3 1-15,-15 3 0 16,-17-1-3-16,-7 1 2 16,0 7 1-16,-1-11 2 15,-13 7-3-15,-11-3-2 0,7 13 2 16,1-13 0-16,-12 3-2 15,-10 3 2-15,7 6 1 16,-7-12 0-16,-17 6 0 16,2 10 0-16,-2-3 0 15,-18-1 0-15,3 4 0 16,0-4 0-16,-14 4 0 16,11-4 2-16,-7 4-3 15,-8-4 0-15,15 4 1 16,-18 2 2-16,0-2-3 15,7 6-2-15,-17-3 4 16,10 6 1-16,-11 0 0 16,1 0-2-16,-1 0-2 15,-10 0 1-15,18 0 1 16,-11 0 0-16,3 0 0 0,4-4 0 16,-10 1-3-16,10 0 0 15,-11 3 2-15,4-3 0 16,4 3 1-16,-11 0 0 15,14 3 0-15,-18-3 0 16,11 0 0-16,3 0 0 16,-6 3 0-16,17-3 0 15,-14 0-3-15,7 0 2 16,0 0 1-16,-7 0 2 16,18-3-3-16,-11 3 0 15,0 0 1-15,7 3 0 0,-18 4 0 16,11-1 0-1,-10-3-3-15,3 6 2 0,0-2 1 16,-11-4 0 0,15 6 0-16,-19-9 0 0,15 10-3 15,-3-10 2-15,-4 9 3 16,10-6 1-16,-13 0-4 16,17 4 1-16,-11-4 0 15,4 3 0-15,14-3 0 16,-14 7 0-16,11-1 0 15,3 0 0-15,-11 4 0 16,18-1 0-16,-7 7 0 16,1 6 0-16,16-12 0 0,-10 3 0 15,4-1 0-15,14-2 2 16,-14-1-3-16,6 1-2 16,12-4 2-16,-12 10 0 15,1-10 1-15,14 10 0 16,-7 0 0-16,-4-3 0 15,14-4 0-15,1 1 0 16,-8-7 0-16,14 0 0 16,4-6 0-16,-14 0 2 15,3 0-3-15,11-6 0 16,-10 6 1-16,-11 0 2 16,13 6-3-16,-2 1 0 15,-11 2 1-15,13 1 0 0,8-1 0 16,-14 0 0-16,0-2 0 15,21-1 0-15,-7 0 0 16,-4-3 0-16,8 0 0 16,10 1 0-16,-4 2 0 15,-3-6 0-15,11 0 0 16,21-6 0-16,7-4-9 16,-1-2-2-16,12-13-16 15,-1-1-8-15,18-17-32 16,7 5-15-16,11 7-117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5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Interpreting Inequalities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3EB16B-AF54-4FBA-BB80-B2896ED08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86" y="115176"/>
            <a:ext cx="12104401" cy="437056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CC3B37A-60C2-4EBE-917C-0BCB0B66DFD5}"/>
                  </a:ext>
                </a:extLst>
              </p14:cNvPr>
              <p14:cNvContentPartPr/>
              <p14:nvPr/>
            </p14:nvContentPartPr>
            <p14:xfrm>
              <a:off x="260280" y="804240"/>
              <a:ext cx="10385280" cy="2086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CC3B37A-60C2-4EBE-917C-0BCB0B66DFD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0920" y="794880"/>
                <a:ext cx="10404000" cy="2104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7175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3DC26B0-0330-47E9-B5FD-AD7CB5068C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62" y="51926"/>
            <a:ext cx="11274648" cy="620183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85AFBC7-C47F-4A59-8E93-372764D2D0E2}"/>
                  </a:ext>
                </a:extLst>
              </p14:cNvPr>
              <p14:cNvContentPartPr/>
              <p14:nvPr/>
            </p14:nvContentPartPr>
            <p14:xfrm>
              <a:off x="265320" y="1060200"/>
              <a:ext cx="11701080" cy="2811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85AFBC7-C47F-4A59-8E93-372764D2D0E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5960" y="1050840"/>
                <a:ext cx="11719800" cy="282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24991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5C1863-1D17-4150-AE62-87C0BC871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96" y="112629"/>
            <a:ext cx="11925408" cy="426959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5373B06-ABFF-460C-BC61-8A9D7B59489C}"/>
                  </a:ext>
                </a:extLst>
              </p14:cNvPr>
              <p14:cNvContentPartPr/>
              <p14:nvPr/>
            </p14:nvContentPartPr>
            <p14:xfrm>
              <a:off x="281880" y="1731960"/>
              <a:ext cx="10530000" cy="2595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5373B06-ABFF-460C-BC61-8A9D7B59489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2520" y="1722600"/>
                <a:ext cx="10548720" cy="2613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44189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350E449-B473-4094-859B-BBB363D01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93" y="135277"/>
            <a:ext cx="11970471" cy="469190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E534AE3-DA62-44F5-8BC7-63C96779F76D}"/>
                  </a:ext>
                </a:extLst>
              </p14:cNvPr>
              <p14:cNvContentPartPr/>
              <p14:nvPr/>
            </p14:nvContentPartPr>
            <p14:xfrm>
              <a:off x="340200" y="2014200"/>
              <a:ext cx="11327760" cy="3240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E534AE3-DA62-44F5-8BC7-63C96779F76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0840" y="2004840"/>
                <a:ext cx="11346480" cy="3258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90151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ED95FEE-181A-4243-99A2-E6779FC45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0" y="103189"/>
            <a:ext cx="12064043" cy="4589581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70773AB-F799-4323-9DB2-B6D9938994A3}"/>
                  </a:ext>
                </a:extLst>
              </p14:cNvPr>
              <p14:cNvContentPartPr/>
              <p14:nvPr/>
            </p14:nvContentPartPr>
            <p14:xfrm>
              <a:off x="320040" y="1973520"/>
              <a:ext cx="11642400" cy="33573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70773AB-F799-4323-9DB2-B6D9938994A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0680" y="1964160"/>
                <a:ext cx="11661120" cy="3376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15713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FB7C04D-8C35-491D-B53B-EB31F65C0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60" y="39816"/>
            <a:ext cx="10711040" cy="625938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D862041-C0FD-4797-B556-4EAD5AB42B8C}"/>
                  </a:ext>
                </a:extLst>
              </p14:cNvPr>
              <p14:cNvContentPartPr/>
              <p14:nvPr/>
            </p14:nvContentPartPr>
            <p14:xfrm>
              <a:off x="181440" y="1468800"/>
              <a:ext cx="11711160" cy="4564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D862041-C0FD-4797-B556-4EAD5AB42B8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2080" y="1459440"/>
                <a:ext cx="11729880" cy="4582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12329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FB71F5-B909-4803-B4CA-D31C46A02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18" y="0"/>
            <a:ext cx="11346682" cy="628015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51FBA0B-9775-47D1-87F5-1341F01E414F}"/>
                  </a:ext>
                </a:extLst>
              </p14:cNvPr>
              <p14:cNvContentPartPr/>
              <p14:nvPr/>
            </p14:nvContentPartPr>
            <p14:xfrm>
              <a:off x="210960" y="1242000"/>
              <a:ext cx="11318400" cy="48834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51FBA0B-9775-47D1-87F5-1341F01E414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1600" y="1232640"/>
                <a:ext cx="11337120" cy="4902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5009180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4</Words>
  <Application>Microsoft Office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5 Interpreting Inequalities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32</cp:revision>
  <cp:lastPrinted>2018-11-23T19:54:51Z</cp:lastPrinted>
  <dcterms:created xsi:type="dcterms:W3CDTF">2018-08-29T02:57:50Z</dcterms:created>
  <dcterms:modified xsi:type="dcterms:W3CDTF">2019-09-02T01:07:08Z</dcterms:modified>
</cp:coreProperties>
</file>